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49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906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57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6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2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2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0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4BDB6B-2BA2-4CF8-8E56-03893F832CD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D8D8-2E2C-4E33-93C2-2D2E40FF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31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DEDB-B48C-4391-B132-BE0C30271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TSR Tracing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28A9E-A302-4D28-B421-47E8852E3B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7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4D2D-1B8E-4351-8FBD-EE2CBF9F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2EEC-9E6B-4FED-B4A1-DDBA9EB2C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Failed </a:t>
            </a:r>
            <a:r>
              <a:rPr lang="en-US" dirty="0" err="1"/>
              <a:t>eTags</a:t>
            </a:r>
            <a:r>
              <a:rPr lang="en-US" dirty="0"/>
              <a:t> due to capacity issues on the TSR</a:t>
            </a:r>
          </a:p>
          <a:p>
            <a:pPr lvl="0"/>
            <a:r>
              <a:rPr lang="en-US" dirty="0"/>
              <a:t>REDIRECT capacity issues</a:t>
            </a:r>
          </a:p>
          <a:p>
            <a:pPr lvl="0"/>
            <a:r>
              <a:rPr lang="en-US" dirty="0"/>
              <a:t>Researching billing issues</a:t>
            </a:r>
          </a:p>
          <a:p>
            <a:pPr lvl="0"/>
            <a:r>
              <a:rPr lang="en-US" dirty="0"/>
              <a:t>Problems where RESALE transactions may have been transitioned to an inappropriate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1409-4919-468D-9FF3-A9EEFEFF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61007-AF64-448B-8C20-DDC5650D5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002-4.3.6.2 Status of Transmission Customer Purchase Request/Reservation (</a:t>
            </a:r>
            <a:r>
              <a:rPr lang="en-US" dirty="0" err="1"/>
              <a:t>transstatus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standard associates the RELATED_REF and the REASSIGNED_REF data elements with the </a:t>
            </a:r>
            <a:r>
              <a:rPr lang="en-US" dirty="0" err="1"/>
              <a:t>transstatus</a:t>
            </a:r>
            <a:r>
              <a:rPr lang="en-US" dirty="0"/>
              <a:t> template. </a:t>
            </a:r>
          </a:p>
          <a:p>
            <a:r>
              <a:rPr lang="en-US" dirty="0"/>
              <a:t>002-4.3.4.3 Transmission Reservation Reduction (reduction)</a:t>
            </a:r>
          </a:p>
          <a:p>
            <a:pPr lvl="1"/>
            <a:r>
              <a:rPr lang="en-US" dirty="0"/>
              <a:t>This standard associates REASSIGNED_REF with the reduction template.  It also mentions the type of reductions are defined in WEQ-003 under REDUCTION_TYPE.</a:t>
            </a:r>
          </a:p>
          <a:p>
            <a:r>
              <a:rPr lang="en-US" dirty="0"/>
              <a:t>003-0 Contains the valid types of reductions.</a:t>
            </a:r>
          </a:p>
          <a:p>
            <a:pPr lvl="1"/>
            <a:r>
              <a:rPr lang="en-US" dirty="0"/>
              <a:t>CONDITIONAL_EVENT, CONDITIONAL_HOURS, CONSOLIDATION, RECALL, REDIRECT, RESALE, TRANSFER, RELINQUISH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941C-6140-4377-AD6C-B40C2BAD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E96EC-FCC7-4DD9-85AB-9BBE4089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history (looking backwards) of a REDIRECT/RESALE TSR all the way back to the ORIGINAL</a:t>
            </a:r>
          </a:p>
          <a:p>
            <a:r>
              <a:rPr lang="en-US" dirty="0"/>
              <a:t>View the usage (looking forwards) of any TSR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1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00AA7-D575-4AA6-A6A4-EE8DD1DA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C74EE-25C9-4EE8-B0C9-1D590B23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data to accomplish this is already in OASIS</a:t>
            </a:r>
          </a:p>
          <a:p>
            <a:pPr lvl="1"/>
            <a:r>
              <a:rPr lang="en-US" dirty="0"/>
              <a:t>A combination of templates can link the appropriate TSRs together </a:t>
            </a:r>
          </a:p>
          <a:p>
            <a:r>
              <a:rPr lang="en-US" dirty="0"/>
              <a:t>The issue is not where to get the data, it is the volume</a:t>
            </a:r>
          </a:p>
          <a:p>
            <a:pPr lvl="1"/>
            <a:r>
              <a:rPr lang="en-US" dirty="0"/>
              <a:t>Even if you could completely build this tool, it might deliver so much data that it would be impractical anyway</a:t>
            </a:r>
          </a:p>
          <a:p>
            <a:pPr lvl="1"/>
            <a:r>
              <a:rPr lang="en-US" dirty="0"/>
              <a:t>It still seems reasonable that any query would have to be bounded by date and time anyway</a:t>
            </a:r>
          </a:p>
          <a:p>
            <a:r>
              <a:rPr lang="en-US" dirty="0"/>
              <a:t>Looking backwards would be complicated by RESALEs, Consolidations, and reassignments/transfers. These types of transactions can have more than one parent.</a:t>
            </a:r>
          </a:p>
          <a:p>
            <a:r>
              <a:rPr lang="en-US" dirty="0"/>
              <a:t>Looking forwards may be challenging due to the volume of REDIRECTs, RESALEs, and reassignments/transfers.</a:t>
            </a:r>
          </a:p>
        </p:txBody>
      </p:sp>
    </p:spTree>
    <p:extLst>
      <p:ext uri="{BB962C8B-B14F-4D97-AF65-F5344CB8AC3E}">
        <p14:creationId xmlns:p14="http://schemas.microsoft.com/office/powerpoint/2010/main" val="343439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2EE9-CA13-4082-B29F-9AA158A6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F0D7-9F65-4227-BD89-E2B9ACFC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solution to address this problem is highly dependent on a specialized graphical user interface</a:t>
            </a:r>
          </a:p>
          <a:p>
            <a:pPr lvl="1"/>
            <a:r>
              <a:rPr lang="en-US" dirty="0"/>
              <a:t>This seems inappropriate to put in NAESB standards</a:t>
            </a:r>
          </a:p>
          <a:p>
            <a:pPr lvl="1"/>
            <a:r>
              <a:rPr lang="en-US" dirty="0"/>
              <a:t>Might fit better in a vendor software enhancement</a:t>
            </a:r>
          </a:p>
          <a:p>
            <a:r>
              <a:rPr lang="en-US" dirty="0"/>
              <a:t>There may be value in making some template changes </a:t>
            </a:r>
          </a:p>
          <a:p>
            <a:pPr lvl="1"/>
            <a:r>
              <a:rPr lang="en-US" dirty="0"/>
              <a:t>Reduction Template</a:t>
            </a:r>
          </a:p>
          <a:p>
            <a:pPr lvl="2"/>
            <a:r>
              <a:rPr lang="en-US" dirty="0"/>
              <a:t>This template could be enhanced to deliver more granular data</a:t>
            </a:r>
          </a:p>
          <a:p>
            <a:pPr lvl="2"/>
            <a:r>
              <a:rPr lang="en-US" dirty="0"/>
              <a:t>Can the IMPACTING_REF provide a link to other data elements</a:t>
            </a:r>
          </a:p>
          <a:p>
            <a:pPr lvl="3"/>
            <a:r>
              <a:rPr lang="en-US" dirty="0"/>
              <a:t>POR/POD, SOURCE/SINK, or even a customer code</a:t>
            </a:r>
          </a:p>
        </p:txBody>
      </p:sp>
    </p:spTree>
    <p:extLst>
      <p:ext uri="{BB962C8B-B14F-4D97-AF65-F5344CB8AC3E}">
        <p14:creationId xmlns:p14="http://schemas.microsoft.com/office/powerpoint/2010/main" val="70296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</TotalTime>
  <Words>354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TSR Tracing Tool</vt:lpstr>
      <vt:lpstr>Business Case</vt:lpstr>
      <vt:lpstr>Standards</vt:lpstr>
      <vt:lpstr>Design Concepts</vt:lpstr>
      <vt:lpstr>Potential Issues</vt:lpstr>
      <vt:lpstr>Path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TSR Tracing Tool</dc:title>
  <dc:creator>Arbitelle, Robert C.</dc:creator>
  <cp:lastModifiedBy>Wood, James T.</cp:lastModifiedBy>
  <cp:revision>8</cp:revision>
  <dcterms:created xsi:type="dcterms:W3CDTF">2021-02-15T15:38:30Z</dcterms:created>
  <dcterms:modified xsi:type="dcterms:W3CDTF">2021-02-15T22:56:28Z</dcterms:modified>
</cp:coreProperties>
</file>