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575" r:id="rId1"/>
  </p:sldMasterIdLst>
  <p:notesMasterIdLst>
    <p:notesMasterId r:id="rId13"/>
  </p:notesMasterIdLst>
  <p:handoutMasterIdLst>
    <p:handoutMasterId r:id="rId14"/>
  </p:handoutMasterIdLst>
  <p:sldIdLst>
    <p:sldId id="256" r:id="rId2"/>
    <p:sldId id="5045" r:id="rId3"/>
    <p:sldId id="5053" r:id="rId4"/>
    <p:sldId id="5054" r:id="rId5"/>
    <p:sldId id="5056" r:id="rId6"/>
    <p:sldId id="5055" r:id="rId7"/>
    <p:sldId id="5057" r:id="rId8"/>
    <p:sldId id="5058" r:id="rId9"/>
    <p:sldId id="5059" r:id="rId10"/>
    <p:sldId id="5052" r:id="rId11"/>
    <p:sldId id="5060" r:id="rId12"/>
  </p:sldIdLst>
  <p:sldSz cx="9144000" cy="5143500" type="screen16x9"/>
  <p:notesSz cx="7150100" cy="9448800"/>
  <p:defaultTextStyle>
    <a:defPPr>
      <a:defRPr lang="en-US"/>
    </a:defPPr>
    <a:lvl1pPr algn="l" rtl="0" fontAlgn="base">
      <a:spcBef>
        <a:spcPct val="0"/>
      </a:spcBef>
      <a:spcAft>
        <a:spcPct val="0"/>
      </a:spcAft>
      <a:defRPr sz="1200" b="1" kern="1200">
        <a:solidFill>
          <a:srgbClr val="FFFFFF"/>
        </a:solidFill>
        <a:latin typeface="Verdana" charset="0"/>
        <a:ea typeface="ＭＳ Ｐゴシック" charset="0"/>
        <a:cs typeface="ＭＳ Ｐゴシック" charset="0"/>
      </a:defRPr>
    </a:lvl1pPr>
    <a:lvl2pPr marL="457200" algn="l" rtl="0" fontAlgn="base">
      <a:spcBef>
        <a:spcPct val="0"/>
      </a:spcBef>
      <a:spcAft>
        <a:spcPct val="0"/>
      </a:spcAft>
      <a:defRPr sz="1200" b="1" kern="1200">
        <a:solidFill>
          <a:srgbClr val="FFFFFF"/>
        </a:solidFill>
        <a:latin typeface="Verdana" charset="0"/>
        <a:ea typeface="ＭＳ Ｐゴシック" charset="0"/>
        <a:cs typeface="ＭＳ Ｐゴシック" charset="0"/>
      </a:defRPr>
    </a:lvl2pPr>
    <a:lvl3pPr marL="914400" algn="l" rtl="0" fontAlgn="base">
      <a:spcBef>
        <a:spcPct val="0"/>
      </a:spcBef>
      <a:spcAft>
        <a:spcPct val="0"/>
      </a:spcAft>
      <a:defRPr sz="1200" b="1" kern="1200">
        <a:solidFill>
          <a:srgbClr val="FFFFFF"/>
        </a:solidFill>
        <a:latin typeface="Verdana" charset="0"/>
        <a:ea typeface="ＭＳ Ｐゴシック" charset="0"/>
        <a:cs typeface="ＭＳ Ｐゴシック" charset="0"/>
      </a:defRPr>
    </a:lvl3pPr>
    <a:lvl4pPr marL="1371600" algn="l" rtl="0" fontAlgn="base">
      <a:spcBef>
        <a:spcPct val="0"/>
      </a:spcBef>
      <a:spcAft>
        <a:spcPct val="0"/>
      </a:spcAft>
      <a:defRPr sz="1200" b="1" kern="1200">
        <a:solidFill>
          <a:srgbClr val="FFFFFF"/>
        </a:solidFill>
        <a:latin typeface="Verdana" charset="0"/>
        <a:ea typeface="ＭＳ Ｐゴシック" charset="0"/>
        <a:cs typeface="ＭＳ Ｐゴシック" charset="0"/>
      </a:defRPr>
    </a:lvl4pPr>
    <a:lvl5pPr marL="1828800" algn="l" rtl="0" fontAlgn="base">
      <a:spcBef>
        <a:spcPct val="0"/>
      </a:spcBef>
      <a:spcAft>
        <a:spcPct val="0"/>
      </a:spcAft>
      <a:defRPr sz="1200" b="1" kern="1200">
        <a:solidFill>
          <a:srgbClr val="FFFFFF"/>
        </a:solidFill>
        <a:latin typeface="Verdana" charset="0"/>
        <a:ea typeface="ＭＳ Ｐゴシック" charset="0"/>
        <a:cs typeface="ＭＳ Ｐゴシック" charset="0"/>
      </a:defRPr>
    </a:lvl5pPr>
    <a:lvl6pPr marL="2286000" algn="l" defTabSz="457200" rtl="0" eaLnBrk="1" latinLnBrk="0" hangingPunct="1">
      <a:defRPr sz="1200" b="1" kern="1200">
        <a:solidFill>
          <a:srgbClr val="FFFFFF"/>
        </a:solidFill>
        <a:latin typeface="Verdana" charset="0"/>
        <a:ea typeface="ＭＳ Ｐゴシック" charset="0"/>
        <a:cs typeface="ＭＳ Ｐゴシック" charset="0"/>
      </a:defRPr>
    </a:lvl6pPr>
    <a:lvl7pPr marL="2743200" algn="l" defTabSz="457200" rtl="0" eaLnBrk="1" latinLnBrk="0" hangingPunct="1">
      <a:defRPr sz="1200" b="1" kern="1200">
        <a:solidFill>
          <a:srgbClr val="FFFFFF"/>
        </a:solidFill>
        <a:latin typeface="Verdana" charset="0"/>
        <a:ea typeface="ＭＳ Ｐゴシック" charset="0"/>
        <a:cs typeface="ＭＳ Ｐゴシック" charset="0"/>
      </a:defRPr>
    </a:lvl7pPr>
    <a:lvl8pPr marL="3200400" algn="l" defTabSz="457200" rtl="0" eaLnBrk="1" latinLnBrk="0" hangingPunct="1">
      <a:defRPr sz="1200" b="1" kern="1200">
        <a:solidFill>
          <a:srgbClr val="FFFFFF"/>
        </a:solidFill>
        <a:latin typeface="Verdana" charset="0"/>
        <a:ea typeface="ＭＳ Ｐゴシック" charset="0"/>
        <a:cs typeface="ＭＳ Ｐゴシック" charset="0"/>
      </a:defRPr>
    </a:lvl8pPr>
    <a:lvl9pPr marL="3657600" algn="l" defTabSz="457200" rtl="0" eaLnBrk="1" latinLnBrk="0" hangingPunct="1">
      <a:defRPr sz="1200" b="1" kern="1200">
        <a:solidFill>
          <a:srgbClr val="FFFFFF"/>
        </a:solidFill>
        <a:latin typeface="Verdan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76">
          <p15:clr>
            <a:srgbClr val="A4A3A4"/>
          </p15:clr>
        </p15:guide>
        <p15:guide id="2" pos="225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292B19-0C7A-EC91-7590-6D64E39AB208}" name="Doug Beattie" initials="DB" userId="S::doug.beattie@globalsign.com::933d2ae3-14dd-483b-b7e1-65d70b287367" providerId="AD"/>
  <p188:author id="{DD41F3CC-32A5-02D7-22C3-80E459DE5ED6}" name="Yuri Yaginuma" initials="YY" userId="S::yuri.yaginuma@globalsign.com::f00372d5-d9d6-4d04-b656-bbf31ca30b3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ohit Kumar" initials="MK" lastIdx="6" clrIdx="0">
    <p:extLst>
      <p:ext uri="{19B8F6BF-5375-455C-9EA6-DF929625EA0E}">
        <p15:presenceInfo xmlns:p15="http://schemas.microsoft.com/office/powerpoint/2012/main" userId="S::mohit.kumar@globalsign.com::411023d3-6e76-440e-9142-b60983beb4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BB"/>
    <a:srgbClr val="00CC66"/>
    <a:srgbClr val="F9E3D4"/>
    <a:srgbClr val="4B9CD9"/>
    <a:srgbClr val="33CCCC"/>
    <a:srgbClr val="0099CC"/>
    <a:srgbClr val="009999"/>
    <a:srgbClr val="0066CC"/>
    <a:srgbClr val="33CC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AC653C-98B3-4E65-8886-E936A437FBAF}" v="337" dt="2023-11-01T17:12:23.697"/>
    <p1510:client id="{9581A523-93EC-2F53-E9B4-9379C8EC29E7}" v="2" dt="2023-11-01T16:54:32.8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76"/>
        <p:guide pos="225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la Kee" userId="95013ab7-166e-4629-a3d3-ee2b8db41fd3" providerId="ADAL" clId="{16AC653C-98B3-4E65-8886-E936A437FBAF}"/>
    <pc:docChg chg="undo custSel addSld delSld modSld sldOrd">
      <pc:chgData name="Lila Kee" userId="95013ab7-166e-4629-a3d3-ee2b8db41fd3" providerId="ADAL" clId="{16AC653C-98B3-4E65-8886-E936A437FBAF}" dt="2023-11-01T19:55:21.330" v="2316" actId="20577"/>
      <pc:docMkLst>
        <pc:docMk/>
      </pc:docMkLst>
      <pc:sldChg chg="modSp mod">
        <pc:chgData name="Lila Kee" userId="95013ab7-166e-4629-a3d3-ee2b8db41fd3" providerId="ADAL" clId="{16AC653C-98B3-4E65-8886-E936A437FBAF}" dt="2023-10-31T20:20:53.826" v="43" actId="20577"/>
        <pc:sldMkLst>
          <pc:docMk/>
          <pc:sldMk cId="2242340336" sldId="256"/>
        </pc:sldMkLst>
        <pc:spChg chg="mod">
          <ac:chgData name="Lila Kee" userId="95013ab7-166e-4629-a3d3-ee2b8db41fd3" providerId="ADAL" clId="{16AC653C-98B3-4E65-8886-E936A437FBAF}" dt="2023-10-31T20:20:53.826" v="43" actId="20577"/>
          <ac:spMkLst>
            <pc:docMk/>
            <pc:sldMk cId="2242340336" sldId="256"/>
            <ac:spMk id="2" creationId="{00000000-0000-0000-0000-000000000000}"/>
          </ac:spMkLst>
        </pc:spChg>
      </pc:sldChg>
      <pc:sldChg chg="del">
        <pc:chgData name="Lila Kee" userId="95013ab7-166e-4629-a3d3-ee2b8db41fd3" providerId="ADAL" clId="{16AC653C-98B3-4E65-8886-E936A437FBAF}" dt="2023-10-31T20:24:37.137" v="126" actId="47"/>
        <pc:sldMkLst>
          <pc:docMk/>
          <pc:sldMk cId="685231690" sldId="5020"/>
        </pc:sldMkLst>
      </pc:sldChg>
      <pc:sldChg chg="del">
        <pc:chgData name="Lila Kee" userId="95013ab7-166e-4629-a3d3-ee2b8db41fd3" providerId="ADAL" clId="{16AC653C-98B3-4E65-8886-E936A437FBAF}" dt="2023-10-31T20:24:40.681" v="128" actId="47"/>
        <pc:sldMkLst>
          <pc:docMk/>
          <pc:sldMk cId="3347549281" sldId="5025"/>
        </pc:sldMkLst>
      </pc:sldChg>
      <pc:sldChg chg="del">
        <pc:chgData name="Lila Kee" userId="95013ab7-166e-4629-a3d3-ee2b8db41fd3" providerId="ADAL" clId="{16AC653C-98B3-4E65-8886-E936A437FBAF}" dt="2023-10-31T20:21:04.128" v="44" actId="47"/>
        <pc:sldMkLst>
          <pc:docMk/>
          <pc:sldMk cId="195632824" sldId="5029"/>
        </pc:sldMkLst>
      </pc:sldChg>
      <pc:sldChg chg="del">
        <pc:chgData name="Lila Kee" userId="95013ab7-166e-4629-a3d3-ee2b8db41fd3" providerId="ADAL" clId="{16AC653C-98B3-4E65-8886-E936A437FBAF}" dt="2023-10-31T20:24:45.780" v="129" actId="47"/>
        <pc:sldMkLst>
          <pc:docMk/>
          <pc:sldMk cId="112259443" sldId="5037"/>
        </pc:sldMkLst>
      </pc:sldChg>
      <pc:sldChg chg="del">
        <pc:chgData name="Lila Kee" userId="95013ab7-166e-4629-a3d3-ee2b8db41fd3" providerId="ADAL" clId="{16AC653C-98B3-4E65-8886-E936A437FBAF}" dt="2023-10-31T20:24:50.194" v="130" actId="47"/>
        <pc:sldMkLst>
          <pc:docMk/>
          <pc:sldMk cId="2277048325" sldId="5038"/>
        </pc:sldMkLst>
      </pc:sldChg>
      <pc:sldChg chg="del">
        <pc:chgData name="Lila Kee" userId="95013ab7-166e-4629-a3d3-ee2b8db41fd3" providerId="ADAL" clId="{16AC653C-98B3-4E65-8886-E936A437FBAF}" dt="2023-10-31T20:24:52.570" v="131" actId="47"/>
        <pc:sldMkLst>
          <pc:docMk/>
          <pc:sldMk cId="2603863084" sldId="5039"/>
        </pc:sldMkLst>
      </pc:sldChg>
      <pc:sldChg chg="del">
        <pc:chgData name="Lila Kee" userId="95013ab7-166e-4629-a3d3-ee2b8db41fd3" providerId="ADAL" clId="{16AC653C-98B3-4E65-8886-E936A437FBAF}" dt="2023-10-31T20:24:55.597" v="132" actId="47"/>
        <pc:sldMkLst>
          <pc:docMk/>
          <pc:sldMk cId="2363922695" sldId="5040"/>
        </pc:sldMkLst>
      </pc:sldChg>
      <pc:sldChg chg="del">
        <pc:chgData name="Lila Kee" userId="95013ab7-166e-4629-a3d3-ee2b8db41fd3" providerId="ADAL" clId="{16AC653C-98B3-4E65-8886-E936A437FBAF}" dt="2023-10-31T20:24:32.860" v="124" actId="47"/>
        <pc:sldMkLst>
          <pc:docMk/>
          <pc:sldMk cId="2967763668" sldId="5043"/>
        </pc:sldMkLst>
      </pc:sldChg>
      <pc:sldChg chg="del">
        <pc:chgData name="Lila Kee" userId="95013ab7-166e-4629-a3d3-ee2b8db41fd3" providerId="ADAL" clId="{16AC653C-98B3-4E65-8886-E936A437FBAF}" dt="2023-10-31T20:24:38.711" v="127" actId="47"/>
        <pc:sldMkLst>
          <pc:docMk/>
          <pc:sldMk cId="2491591849" sldId="5044"/>
        </pc:sldMkLst>
      </pc:sldChg>
      <pc:sldChg chg="modSp mod">
        <pc:chgData name="Lila Kee" userId="95013ab7-166e-4629-a3d3-ee2b8db41fd3" providerId="ADAL" clId="{16AC653C-98B3-4E65-8886-E936A437FBAF}" dt="2023-11-01T14:13:46.806" v="1179" actId="20577"/>
        <pc:sldMkLst>
          <pc:docMk/>
          <pc:sldMk cId="3395257009" sldId="5045"/>
        </pc:sldMkLst>
        <pc:spChg chg="mod">
          <ac:chgData name="Lila Kee" userId="95013ab7-166e-4629-a3d3-ee2b8db41fd3" providerId="ADAL" clId="{16AC653C-98B3-4E65-8886-E936A437FBAF}" dt="2023-11-01T14:13:46.806" v="1179" actId="20577"/>
          <ac:spMkLst>
            <pc:docMk/>
            <pc:sldMk cId="3395257009" sldId="5045"/>
            <ac:spMk id="2" creationId="{9C86F2B3-B84F-13CD-029D-81A06B82477E}"/>
          </ac:spMkLst>
        </pc:spChg>
        <pc:spChg chg="mod">
          <ac:chgData name="Lila Kee" userId="95013ab7-166e-4629-a3d3-ee2b8db41fd3" providerId="ADAL" clId="{16AC653C-98B3-4E65-8886-E936A437FBAF}" dt="2023-10-31T20:21:13.947" v="70" actId="20577"/>
          <ac:spMkLst>
            <pc:docMk/>
            <pc:sldMk cId="3395257009" sldId="5045"/>
            <ac:spMk id="3" creationId="{18192308-6ED8-62E9-93BF-23FEFB72F12C}"/>
          </ac:spMkLst>
        </pc:spChg>
      </pc:sldChg>
      <pc:sldChg chg="del">
        <pc:chgData name="Lila Kee" userId="95013ab7-166e-4629-a3d3-ee2b8db41fd3" providerId="ADAL" clId="{16AC653C-98B3-4E65-8886-E936A437FBAF}" dt="2023-10-31T20:24:35.231" v="125" actId="47"/>
        <pc:sldMkLst>
          <pc:docMk/>
          <pc:sldMk cId="3069133139" sldId="5051"/>
        </pc:sldMkLst>
      </pc:sldChg>
      <pc:sldChg chg="ord">
        <pc:chgData name="Lila Kee" userId="95013ab7-166e-4629-a3d3-ee2b8db41fd3" providerId="ADAL" clId="{16AC653C-98B3-4E65-8886-E936A437FBAF}" dt="2023-10-31T21:09:53.102" v="432"/>
        <pc:sldMkLst>
          <pc:docMk/>
          <pc:sldMk cId="415882651" sldId="5052"/>
        </pc:sldMkLst>
      </pc:sldChg>
      <pc:sldChg chg="modSp add mod">
        <pc:chgData name="Lila Kee" userId="95013ab7-166e-4629-a3d3-ee2b8db41fd3" providerId="ADAL" clId="{16AC653C-98B3-4E65-8886-E936A437FBAF}" dt="2023-11-01T14:16:03.972" v="1241" actId="20577"/>
        <pc:sldMkLst>
          <pc:docMk/>
          <pc:sldMk cId="209067034" sldId="5053"/>
        </pc:sldMkLst>
        <pc:spChg chg="mod">
          <ac:chgData name="Lila Kee" userId="95013ab7-166e-4629-a3d3-ee2b8db41fd3" providerId="ADAL" clId="{16AC653C-98B3-4E65-8886-E936A437FBAF}" dt="2023-11-01T14:16:03.972" v="1241" actId="20577"/>
          <ac:spMkLst>
            <pc:docMk/>
            <pc:sldMk cId="209067034" sldId="5053"/>
            <ac:spMk id="2" creationId="{9C86F2B3-B84F-13CD-029D-81A06B82477E}"/>
          </ac:spMkLst>
        </pc:spChg>
        <pc:spChg chg="mod">
          <ac:chgData name="Lila Kee" userId="95013ab7-166e-4629-a3d3-ee2b8db41fd3" providerId="ADAL" clId="{16AC653C-98B3-4E65-8886-E936A437FBAF}" dt="2023-10-31T20:25:14.926" v="150" actId="20577"/>
          <ac:spMkLst>
            <pc:docMk/>
            <pc:sldMk cId="209067034" sldId="5053"/>
            <ac:spMk id="3" creationId="{18192308-6ED8-62E9-93BF-23FEFB72F12C}"/>
          </ac:spMkLst>
        </pc:spChg>
      </pc:sldChg>
      <pc:sldChg chg="modSp new mod">
        <pc:chgData name="Lila Kee" userId="95013ab7-166e-4629-a3d3-ee2b8db41fd3" providerId="ADAL" clId="{16AC653C-98B3-4E65-8886-E936A437FBAF}" dt="2023-11-01T16:59:15.171" v="1964" actId="20577"/>
        <pc:sldMkLst>
          <pc:docMk/>
          <pc:sldMk cId="1129263326" sldId="5054"/>
        </pc:sldMkLst>
        <pc:spChg chg="mod">
          <ac:chgData name="Lila Kee" userId="95013ab7-166e-4629-a3d3-ee2b8db41fd3" providerId="ADAL" clId="{16AC653C-98B3-4E65-8886-E936A437FBAF}" dt="2023-11-01T16:59:15.171" v="1964" actId="20577"/>
          <ac:spMkLst>
            <pc:docMk/>
            <pc:sldMk cId="1129263326" sldId="5054"/>
            <ac:spMk id="2" creationId="{E5B3A93E-17CD-B3C3-6A7F-D66917726715}"/>
          </ac:spMkLst>
        </pc:spChg>
        <pc:spChg chg="mod">
          <ac:chgData name="Lila Kee" userId="95013ab7-166e-4629-a3d3-ee2b8db41fd3" providerId="ADAL" clId="{16AC653C-98B3-4E65-8886-E936A437FBAF}" dt="2023-10-31T20:25:40.619" v="178" actId="20577"/>
          <ac:spMkLst>
            <pc:docMk/>
            <pc:sldMk cId="1129263326" sldId="5054"/>
            <ac:spMk id="3" creationId="{A03167A2-39E6-2E40-6545-6A9A2470F69B}"/>
          </ac:spMkLst>
        </pc:spChg>
      </pc:sldChg>
      <pc:sldChg chg="modSp add mod">
        <pc:chgData name="Lila Kee" userId="95013ab7-166e-4629-a3d3-ee2b8db41fd3" providerId="ADAL" clId="{16AC653C-98B3-4E65-8886-E936A437FBAF}" dt="2023-11-01T15:29:18.961" v="1818" actId="20577"/>
        <pc:sldMkLst>
          <pc:docMk/>
          <pc:sldMk cId="1675450066" sldId="5055"/>
        </pc:sldMkLst>
        <pc:spChg chg="mod">
          <ac:chgData name="Lila Kee" userId="95013ab7-166e-4629-a3d3-ee2b8db41fd3" providerId="ADAL" clId="{16AC653C-98B3-4E65-8886-E936A437FBAF}" dt="2023-11-01T15:29:18.961" v="1818" actId="20577"/>
          <ac:spMkLst>
            <pc:docMk/>
            <pc:sldMk cId="1675450066" sldId="5055"/>
            <ac:spMk id="2" creationId="{9C86F2B3-B84F-13CD-029D-81A06B82477E}"/>
          </ac:spMkLst>
        </pc:spChg>
        <pc:spChg chg="mod">
          <ac:chgData name="Lila Kee" userId="95013ab7-166e-4629-a3d3-ee2b8db41fd3" providerId="ADAL" clId="{16AC653C-98B3-4E65-8886-E936A437FBAF}" dt="2023-10-31T22:55:01.964" v="543" actId="20577"/>
          <ac:spMkLst>
            <pc:docMk/>
            <pc:sldMk cId="1675450066" sldId="5055"/>
            <ac:spMk id="3" creationId="{18192308-6ED8-62E9-93BF-23FEFB72F12C}"/>
          </ac:spMkLst>
        </pc:spChg>
      </pc:sldChg>
      <pc:sldChg chg="modSp add mod modNotesTx">
        <pc:chgData name="Lila Kee" userId="95013ab7-166e-4629-a3d3-ee2b8db41fd3" providerId="ADAL" clId="{16AC653C-98B3-4E65-8886-E936A437FBAF}" dt="2023-11-01T15:28:52.736" v="1776" actId="20577"/>
        <pc:sldMkLst>
          <pc:docMk/>
          <pc:sldMk cId="2393478881" sldId="5056"/>
        </pc:sldMkLst>
        <pc:spChg chg="mod">
          <ac:chgData name="Lila Kee" userId="95013ab7-166e-4629-a3d3-ee2b8db41fd3" providerId="ADAL" clId="{16AC653C-98B3-4E65-8886-E936A437FBAF}" dt="2023-11-01T15:28:52.736" v="1776" actId="20577"/>
          <ac:spMkLst>
            <pc:docMk/>
            <pc:sldMk cId="2393478881" sldId="5056"/>
            <ac:spMk id="2" creationId="{E5B3A93E-17CD-B3C3-6A7F-D66917726715}"/>
          </ac:spMkLst>
        </pc:spChg>
        <pc:spChg chg="mod">
          <ac:chgData name="Lila Kee" userId="95013ab7-166e-4629-a3d3-ee2b8db41fd3" providerId="ADAL" clId="{16AC653C-98B3-4E65-8886-E936A437FBAF}" dt="2023-10-31T20:26:03.369" v="218" actId="20577"/>
          <ac:spMkLst>
            <pc:docMk/>
            <pc:sldMk cId="2393478881" sldId="5056"/>
            <ac:spMk id="3" creationId="{A03167A2-39E6-2E40-6545-6A9A2470F69B}"/>
          </ac:spMkLst>
        </pc:spChg>
      </pc:sldChg>
      <pc:sldChg chg="modSp add mod">
        <pc:chgData name="Lila Kee" userId="95013ab7-166e-4629-a3d3-ee2b8db41fd3" providerId="ADAL" clId="{16AC653C-98B3-4E65-8886-E936A437FBAF}" dt="2023-11-01T15:30:00.237" v="1854" actId="313"/>
        <pc:sldMkLst>
          <pc:docMk/>
          <pc:sldMk cId="19896627" sldId="5057"/>
        </pc:sldMkLst>
        <pc:spChg chg="mod">
          <ac:chgData name="Lila Kee" userId="95013ab7-166e-4629-a3d3-ee2b8db41fd3" providerId="ADAL" clId="{16AC653C-98B3-4E65-8886-E936A437FBAF}" dt="2023-11-01T15:30:00.237" v="1854" actId="313"/>
          <ac:spMkLst>
            <pc:docMk/>
            <pc:sldMk cId="19896627" sldId="5057"/>
            <ac:spMk id="2" creationId="{9C86F2B3-B84F-13CD-029D-81A06B82477E}"/>
          </ac:spMkLst>
        </pc:spChg>
        <pc:spChg chg="mod">
          <ac:chgData name="Lila Kee" userId="95013ab7-166e-4629-a3d3-ee2b8db41fd3" providerId="ADAL" clId="{16AC653C-98B3-4E65-8886-E936A437FBAF}" dt="2023-10-31T22:56:05.069" v="619" actId="20577"/>
          <ac:spMkLst>
            <pc:docMk/>
            <pc:sldMk cId="19896627" sldId="5057"/>
            <ac:spMk id="3" creationId="{18192308-6ED8-62E9-93BF-23FEFB72F12C}"/>
          </ac:spMkLst>
        </pc:spChg>
      </pc:sldChg>
      <pc:sldChg chg="modSp add mod modNotesTx">
        <pc:chgData name="Lila Kee" userId="95013ab7-166e-4629-a3d3-ee2b8db41fd3" providerId="ADAL" clId="{16AC653C-98B3-4E65-8886-E936A437FBAF}" dt="2023-11-01T15:31:52.365" v="1891" actId="20577"/>
        <pc:sldMkLst>
          <pc:docMk/>
          <pc:sldMk cId="4256363685" sldId="5058"/>
        </pc:sldMkLst>
        <pc:spChg chg="mod">
          <ac:chgData name="Lila Kee" userId="95013ab7-166e-4629-a3d3-ee2b8db41fd3" providerId="ADAL" clId="{16AC653C-98B3-4E65-8886-E936A437FBAF}" dt="2023-11-01T15:31:52.365" v="1891" actId="20577"/>
          <ac:spMkLst>
            <pc:docMk/>
            <pc:sldMk cId="4256363685" sldId="5058"/>
            <ac:spMk id="2" creationId="{9C86F2B3-B84F-13CD-029D-81A06B82477E}"/>
          </ac:spMkLst>
        </pc:spChg>
        <pc:spChg chg="mod">
          <ac:chgData name="Lila Kee" userId="95013ab7-166e-4629-a3d3-ee2b8db41fd3" providerId="ADAL" clId="{16AC653C-98B3-4E65-8886-E936A437FBAF}" dt="2023-11-01T15:30:19.952" v="1863" actId="20577"/>
          <ac:spMkLst>
            <pc:docMk/>
            <pc:sldMk cId="4256363685" sldId="5058"/>
            <ac:spMk id="3" creationId="{18192308-6ED8-62E9-93BF-23FEFB72F12C}"/>
          </ac:spMkLst>
        </pc:spChg>
      </pc:sldChg>
      <pc:sldChg chg="modSp add mod">
        <pc:chgData name="Lila Kee" userId="95013ab7-166e-4629-a3d3-ee2b8db41fd3" providerId="ADAL" clId="{16AC653C-98B3-4E65-8886-E936A437FBAF}" dt="2023-11-01T19:54:40.086" v="2306" actId="20577"/>
        <pc:sldMkLst>
          <pc:docMk/>
          <pc:sldMk cId="3716276679" sldId="5059"/>
        </pc:sldMkLst>
        <pc:spChg chg="mod">
          <ac:chgData name="Lila Kee" userId="95013ab7-166e-4629-a3d3-ee2b8db41fd3" providerId="ADAL" clId="{16AC653C-98B3-4E65-8886-E936A437FBAF}" dt="2023-11-01T19:54:40.086" v="2306" actId="20577"/>
          <ac:spMkLst>
            <pc:docMk/>
            <pc:sldMk cId="3716276679" sldId="5059"/>
            <ac:spMk id="2" creationId="{9C86F2B3-B84F-13CD-029D-81A06B82477E}"/>
          </ac:spMkLst>
        </pc:spChg>
        <pc:spChg chg="mod">
          <ac:chgData name="Lila Kee" userId="95013ab7-166e-4629-a3d3-ee2b8db41fd3" providerId="ADAL" clId="{16AC653C-98B3-4E65-8886-E936A437FBAF}" dt="2023-10-31T20:29:59.166" v="430" actId="20577"/>
          <ac:spMkLst>
            <pc:docMk/>
            <pc:sldMk cId="3716276679" sldId="5059"/>
            <ac:spMk id="3" creationId="{18192308-6ED8-62E9-93BF-23FEFB72F12C}"/>
          </ac:spMkLst>
        </pc:spChg>
      </pc:sldChg>
      <pc:sldChg chg="modSp new mod ord">
        <pc:chgData name="Lila Kee" userId="95013ab7-166e-4629-a3d3-ee2b8db41fd3" providerId="ADAL" clId="{16AC653C-98B3-4E65-8886-E936A437FBAF}" dt="2023-11-01T19:55:21.330" v="2316" actId="20577"/>
        <pc:sldMkLst>
          <pc:docMk/>
          <pc:sldMk cId="3817265163" sldId="5060"/>
        </pc:sldMkLst>
        <pc:spChg chg="mod">
          <ac:chgData name="Lila Kee" userId="95013ab7-166e-4629-a3d3-ee2b8db41fd3" providerId="ADAL" clId="{16AC653C-98B3-4E65-8886-E936A437FBAF}" dt="2023-11-01T19:55:21.330" v="2316" actId="20577"/>
          <ac:spMkLst>
            <pc:docMk/>
            <pc:sldMk cId="3817265163" sldId="5060"/>
            <ac:spMk id="2" creationId="{4594FF81-9F42-5B4D-9DCC-D56B7928A280}"/>
          </ac:spMkLst>
        </pc:spChg>
        <pc:spChg chg="mod">
          <ac:chgData name="Lila Kee" userId="95013ab7-166e-4629-a3d3-ee2b8db41fd3" providerId="ADAL" clId="{16AC653C-98B3-4E65-8886-E936A437FBAF}" dt="2023-11-01T17:09:17.504" v="2104" actId="20577"/>
          <ac:spMkLst>
            <pc:docMk/>
            <pc:sldMk cId="3817265163" sldId="5060"/>
            <ac:spMk id="3" creationId="{CB95882B-DC19-62E9-A12D-604CE439CC95}"/>
          </ac:spMkLst>
        </pc:spChg>
      </pc:sldChg>
    </pc:docChg>
  </pc:docChgLst>
  <pc:docChgLst>
    <pc:chgData name="Arvid Vermote" userId="S::arvid.vermote@globalsign.com::342ff78e-2b3a-48e6-a2eb-0b6c4a2da408" providerId="AD" clId="Web-{9581A523-93EC-2F53-E9B4-9379C8EC29E7}"/>
    <pc:docChg chg="modSld">
      <pc:chgData name="Arvid Vermote" userId="S::arvid.vermote@globalsign.com::342ff78e-2b3a-48e6-a2eb-0b6c4a2da408" providerId="AD" clId="Web-{9581A523-93EC-2F53-E9B4-9379C8EC29E7}" dt="2023-11-01T16:54:32.891" v="1" actId="20577"/>
      <pc:docMkLst>
        <pc:docMk/>
      </pc:docMkLst>
      <pc:sldChg chg="modSp">
        <pc:chgData name="Arvid Vermote" userId="S::arvid.vermote@globalsign.com::342ff78e-2b3a-48e6-a2eb-0b6c4a2da408" providerId="AD" clId="Web-{9581A523-93EC-2F53-E9B4-9379C8EC29E7}" dt="2023-11-01T16:54:32.891" v="1" actId="20577"/>
        <pc:sldMkLst>
          <pc:docMk/>
          <pc:sldMk cId="3395257009" sldId="5045"/>
        </pc:sldMkLst>
        <pc:spChg chg="mod">
          <ac:chgData name="Arvid Vermote" userId="S::arvid.vermote@globalsign.com::342ff78e-2b3a-48e6-a2eb-0b6c4a2da408" providerId="AD" clId="Web-{9581A523-93EC-2F53-E9B4-9379C8EC29E7}" dt="2023-11-01T16:54:32.891" v="1" actId="20577"/>
          <ac:spMkLst>
            <pc:docMk/>
            <pc:sldMk cId="3395257009" sldId="5045"/>
            <ac:spMk id="2" creationId="{9C86F2B3-B84F-13CD-029D-81A06B82477E}"/>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11"/>
          <p:cNvSpPr>
            <a:spLocks noChangeArrowheads="1"/>
          </p:cNvSpPr>
          <p:nvPr/>
        </p:nvSpPr>
        <p:spPr bwMode="auto">
          <a:xfrm>
            <a:off x="611188" y="9012238"/>
            <a:ext cx="330200" cy="261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lstStyle/>
          <a:p>
            <a:pPr defTabSz="938213"/>
            <a:fld id="{A4914C25-9F6D-8A4F-B954-B1E82914A2C2}" type="slidenum">
              <a:rPr lang="en-US" sz="900" b="0">
                <a:solidFill>
                  <a:schemeClr val="tx1"/>
                </a:solidFill>
                <a:latin typeface="Arial"/>
                <a:cs typeface="Arial"/>
              </a:rPr>
              <a:pPr defTabSz="938213"/>
              <a:t>‹#›</a:t>
            </a:fld>
            <a:endParaRPr lang="en-US" sz="900" b="0">
              <a:solidFill>
                <a:schemeClr val="tx1"/>
              </a:solidFill>
              <a:latin typeface="Arial"/>
              <a:cs typeface="Arial"/>
            </a:endParaRPr>
          </a:p>
        </p:txBody>
      </p:sp>
      <p:sp>
        <p:nvSpPr>
          <p:cNvPr id="10243" name="Rectangle 12"/>
          <p:cNvSpPr>
            <a:spLocks noChangeArrowheads="1"/>
          </p:cNvSpPr>
          <p:nvPr/>
        </p:nvSpPr>
        <p:spPr bwMode="auto">
          <a:xfrm>
            <a:off x="938213" y="9036050"/>
            <a:ext cx="4978400" cy="233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lstStyle/>
          <a:p>
            <a:pPr defTabSz="938213"/>
            <a:fld id="{B389CC0E-3347-D446-8AF7-ADD46367A1D8}" type="datetime4">
              <a:rPr lang="en-US" sz="900" b="0">
                <a:solidFill>
                  <a:schemeClr val="tx1"/>
                </a:solidFill>
                <a:latin typeface="Arial"/>
                <a:cs typeface="Arial"/>
              </a:rPr>
              <a:pPr defTabSz="938213"/>
              <a:t>November 1, 2023</a:t>
            </a:fld>
            <a:r>
              <a:rPr lang="en-US" sz="900" b="0">
                <a:solidFill>
                  <a:schemeClr val="tx1"/>
                </a:solidFill>
                <a:latin typeface="Arial"/>
                <a:cs typeface="Arial"/>
              </a:rPr>
              <a:t>     Copyright © 2017 GlobalSign</a:t>
            </a:r>
          </a:p>
        </p:txBody>
      </p:sp>
      <p:pic>
        <p:nvPicPr>
          <p:cNvPr id="2" name="Picture 1" descr="globalsign_logo.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5754" y="8995566"/>
            <a:ext cx="1466317" cy="384807"/>
          </a:xfrm>
          <a:prstGeom prst="rect">
            <a:avLst/>
          </a:prstGeom>
        </p:spPr>
      </p:pic>
    </p:spTree>
    <p:extLst>
      <p:ext uri="{BB962C8B-B14F-4D97-AF65-F5344CB8AC3E}">
        <p14:creationId xmlns:p14="http://schemas.microsoft.com/office/powerpoint/2010/main" val="3704170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4"/>
          <p:cNvSpPr>
            <a:spLocks noGrp="1" noRot="1" noChangeAspect="1" noChangeArrowheads="1" noTextEdit="1"/>
          </p:cNvSpPr>
          <p:nvPr>
            <p:ph type="sldImg" idx="2"/>
          </p:nvPr>
        </p:nvSpPr>
        <p:spPr bwMode="auto">
          <a:xfrm>
            <a:off x="404813" y="227013"/>
            <a:ext cx="6337300" cy="3565525"/>
          </a:xfrm>
          <a:prstGeom prst="rect">
            <a:avLst/>
          </a:prstGeom>
          <a:noFill/>
          <a:ln w="12700">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3077" name="Rectangle 5"/>
          <p:cNvSpPr>
            <a:spLocks noGrp="1" noChangeArrowheads="1"/>
          </p:cNvSpPr>
          <p:nvPr>
            <p:ph type="body" sz="quarter" idx="3"/>
          </p:nvPr>
        </p:nvSpPr>
        <p:spPr bwMode="auto">
          <a:xfrm>
            <a:off x="565150" y="3975100"/>
            <a:ext cx="6108700" cy="4505325"/>
          </a:xfrm>
          <a:prstGeom prst="rect">
            <a:avLst/>
          </a:prstGeom>
          <a:noFill/>
          <a:ln w="9525">
            <a:noFill/>
            <a:miter lim="800000"/>
            <a:headEnd/>
            <a:tailEnd/>
          </a:ln>
          <a:effectLst/>
        </p:spPr>
        <p:txBody>
          <a:bodyPr vert="horz" wrap="square" lIns="94533" tIns="47267" rIns="94533" bIns="4726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6" name="Rectangle 11"/>
          <p:cNvSpPr>
            <a:spLocks noChangeArrowheads="1"/>
          </p:cNvSpPr>
          <p:nvPr/>
        </p:nvSpPr>
        <p:spPr bwMode="auto">
          <a:xfrm>
            <a:off x="611188" y="9012238"/>
            <a:ext cx="330200" cy="261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lstStyle/>
          <a:p>
            <a:pPr defTabSz="938213"/>
            <a:endParaRPr lang="en-US" sz="900" b="0">
              <a:solidFill>
                <a:schemeClr val="tx1"/>
              </a:solidFill>
            </a:endParaRPr>
          </a:p>
        </p:txBody>
      </p:sp>
      <p:sp>
        <p:nvSpPr>
          <p:cNvPr id="7" name="Rectangle 11"/>
          <p:cNvSpPr>
            <a:spLocks noChangeArrowheads="1"/>
          </p:cNvSpPr>
          <p:nvPr/>
        </p:nvSpPr>
        <p:spPr bwMode="auto">
          <a:xfrm>
            <a:off x="611188" y="9012238"/>
            <a:ext cx="330200" cy="261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lstStyle/>
          <a:p>
            <a:pPr defTabSz="938213"/>
            <a:fld id="{A4914C25-9F6D-8A4F-B954-B1E82914A2C2}" type="slidenum">
              <a:rPr lang="en-US" sz="900" b="0">
                <a:solidFill>
                  <a:schemeClr val="tx1"/>
                </a:solidFill>
                <a:latin typeface="Arial"/>
                <a:cs typeface="Arial"/>
              </a:rPr>
              <a:pPr defTabSz="938213"/>
              <a:t>‹#›</a:t>
            </a:fld>
            <a:endParaRPr lang="en-US" sz="900" b="0">
              <a:solidFill>
                <a:schemeClr val="tx1"/>
              </a:solidFill>
              <a:latin typeface="Arial"/>
              <a:cs typeface="Arial"/>
            </a:endParaRPr>
          </a:p>
        </p:txBody>
      </p:sp>
      <p:sp>
        <p:nvSpPr>
          <p:cNvPr id="8" name="Rectangle 12"/>
          <p:cNvSpPr>
            <a:spLocks noChangeArrowheads="1"/>
          </p:cNvSpPr>
          <p:nvPr/>
        </p:nvSpPr>
        <p:spPr bwMode="auto">
          <a:xfrm>
            <a:off x="938213" y="9036050"/>
            <a:ext cx="4978400" cy="233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lstStyle/>
          <a:p>
            <a:pPr defTabSz="938213"/>
            <a:fld id="{B389CC0E-3347-D446-8AF7-ADD46367A1D8}" type="datetime4">
              <a:rPr lang="en-US" sz="900" b="0">
                <a:solidFill>
                  <a:schemeClr val="tx1"/>
                </a:solidFill>
                <a:latin typeface="Arial"/>
                <a:cs typeface="Arial"/>
              </a:rPr>
              <a:pPr defTabSz="938213"/>
              <a:t>November 1, 2023</a:t>
            </a:fld>
            <a:r>
              <a:rPr lang="en-US" sz="900" b="0">
                <a:solidFill>
                  <a:schemeClr val="tx1"/>
                </a:solidFill>
                <a:latin typeface="Arial"/>
                <a:cs typeface="Arial"/>
              </a:rPr>
              <a:t>     Copyright © 2017 GlobalSign</a:t>
            </a:r>
          </a:p>
        </p:txBody>
      </p:sp>
      <p:pic>
        <p:nvPicPr>
          <p:cNvPr id="9" name="Picture 8" descr="globalsign_logo.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5754" y="8995566"/>
            <a:ext cx="1466317" cy="384807"/>
          </a:xfrm>
          <a:prstGeom prst="rect">
            <a:avLst/>
          </a:prstGeom>
        </p:spPr>
      </p:pic>
    </p:spTree>
    <p:extLst>
      <p:ext uri="{BB962C8B-B14F-4D97-AF65-F5344CB8AC3E}">
        <p14:creationId xmlns:p14="http://schemas.microsoft.com/office/powerpoint/2010/main" val="30083632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Verdana" pitchFamily="34"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Verdana" pitchFamily="34"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54034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374151"/>
                </a:solidFill>
                <a:effectLst/>
                <a:latin typeface="Söhne"/>
              </a:rPr>
              <a:t>CSR Validation:</a:t>
            </a:r>
            <a:r>
              <a:rPr lang="en-US" b="0" i="0" dirty="0">
                <a:solidFill>
                  <a:srgbClr val="374151"/>
                </a:solidFill>
                <a:effectLst/>
                <a:latin typeface="Söhne"/>
              </a:rPr>
              <a:t> Ensuring that the Certificate Signing Request (CSR) provided by the requester is correctly formatted and contains all the required information, such as the common name (CN), key size, key type, and other relevant details.</a:t>
            </a:r>
          </a:p>
          <a:p>
            <a:pPr algn="l">
              <a:buFont typeface="+mj-lt"/>
              <a:buAutoNum type="arabicPeriod"/>
            </a:pPr>
            <a:r>
              <a:rPr lang="en-US" b="1" i="0" dirty="0">
                <a:solidFill>
                  <a:srgbClr val="374151"/>
                </a:solidFill>
                <a:effectLst/>
                <a:latin typeface="Söhne"/>
              </a:rPr>
              <a:t>Validity of Information:</a:t>
            </a:r>
            <a:r>
              <a:rPr lang="en-US" b="0" i="0" dirty="0">
                <a:solidFill>
                  <a:srgbClr val="374151"/>
                </a:solidFill>
                <a:effectLst/>
                <a:latin typeface="Söhne"/>
              </a:rPr>
              <a:t> Verifying that the information provided in the CSR, such as the domain name or organization details, matches the requester's identity and the domain they claim to own.</a:t>
            </a:r>
          </a:p>
          <a:p>
            <a:pPr algn="l">
              <a:buFont typeface="+mj-lt"/>
              <a:buAutoNum type="arabicPeriod"/>
            </a:pPr>
            <a:r>
              <a:rPr lang="en-US" b="1" i="0" dirty="0">
                <a:solidFill>
                  <a:srgbClr val="374151"/>
                </a:solidFill>
                <a:effectLst/>
                <a:latin typeface="Söhne"/>
              </a:rPr>
              <a:t>Key Strength:</a:t>
            </a:r>
            <a:r>
              <a:rPr lang="en-US" b="0" i="0" dirty="0">
                <a:solidFill>
                  <a:srgbClr val="374151"/>
                </a:solidFill>
                <a:effectLst/>
                <a:latin typeface="Söhne"/>
              </a:rPr>
              <a:t> Ensuring that the cryptographic key used for the certificate is of an appropriate strength to withstand modern attacks. This might involve checking key length and the algorithm used (e.g., RSA, ECC).</a:t>
            </a:r>
          </a:p>
          <a:p>
            <a:pPr algn="l">
              <a:buFont typeface="+mj-lt"/>
              <a:buAutoNum type="arabicPeriod"/>
            </a:pPr>
            <a:r>
              <a:rPr lang="en-US" b="1" i="0" dirty="0">
                <a:solidFill>
                  <a:srgbClr val="374151"/>
                </a:solidFill>
                <a:effectLst/>
                <a:latin typeface="Söhne"/>
              </a:rPr>
              <a:t>Usage Constraints:</a:t>
            </a:r>
            <a:r>
              <a:rPr lang="en-US" b="0" i="0" dirty="0">
                <a:solidFill>
                  <a:srgbClr val="374151"/>
                </a:solidFill>
                <a:effectLst/>
                <a:latin typeface="Söhne"/>
              </a:rPr>
              <a:t> Verifying that the requested certificate is fit for the intended purpose. For example, an SSL/TLS certificate for a web server should not be issued for email signing.</a:t>
            </a:r>
          </a:p>
          <a:p>
            <a:pPr algn="l">
              <a:buFont typeface="+mj-lt"/>
              <a:buAutoNum type="arabicPeriod"/>
            </a:pPr>
            <a:r>
              <a:rPr lang="en-US" b="1" i="0" dirty="0">
                <a:solidFill>
                  <a:srgbClr val="374151"/>
                </a:solidFill>
                <a:effectLst/>
                <a:latin typeface="Söhne"/>
              </a:rPr>
              <a:t>Certificate Extensions:</a:t>
            </a:r>
            <a:r>
              <a:rPr lang="en-US" b="0" i="0" dirty="0">
                <a:solidFill>
                  <a:srgbClr val="374151"/>
                </a:solidFill>
                <a:effectLst/>
                <a:latin typeface="Söhne"/>
              </a:rPr>
              <a:t> Checking that the extensions included in the certificate are valid and appropriate. For instance, verifying that the Key Usage and Extended Key Usage extensions are correctly set.</a:t>
            </a:r>
          </a:p>
          <a:p>
            <a:pPr algn="l">
              <a:buFont typeface="+mj-lt"/>
              <a:buAutoNum type="arabicPeriod"/>
            </a:pPr>
            <a:r>
              <a:rPr lang="en-US" b="1" i="0" dirty="0">
                <a:solidFill>
                  <a:srgbClr val="374151"/>
                </a:solidFill>
                <a:effectLst/>
                <a:latin typeface="Söhne"/>
              </a:rPr>
              <a:t>Revocation Information:</a:t>
            </a:r>
            <a:r>
              <a:rPr lang="en-US" b="0" i="0" dirty="0">
                <a:solidFill>
                  <a:srgbClr val="374151"/>
                </a:solidFill>
                <a:effectLst/>
                <a:latin typeface="Söhne"/>
              </a:rPr>
              <a:t> Ensuring that the certificate includes the necessary revocation information, such as CRL (Certificate Revocation List) and OCSP (Online Certificate Status Protocol) URLs.</a:t>
            </a:r>
          </a:p>
          <a:p>
            <a:pPr algn="l">
              <a:buFont typeface="+mj-lt"/>
              <a:buAutoNum type="arabicPeriod"/>
            </a:pPr>
            <a:r>
              <a:rPr lang="en-US" b="1" i="0" dirty="0">
                <a:solidFill>
                  <a:srgbClr val="374151"/>
                </a:solidFill>
                <a:effectLst/>
                <a:latin typeface="Söhne"/>
              </a:rPr>
              <a:t>Compliance with Industry Standards:</a:t>
            </a:r>
            <a:r>
              <a:rPr lang="en-US" b="0" i="0" dirty="0">
                <a:solidFill>
                  <a:srgbClr val="374151"/>
                </a:solidFill>
                <a:effectLst/>
                <a:latin typeface="Söhne"/>
              </a:rPr>
              <a:t> Checking if the certificate request follows industry standards and practices, such as those set by the CA/Browser Forum or other relevant organizations.</a:t>
            </a:r>
          </a:p>
          <a:p>
            <a:pPr algn="l">
              <a:buFont typeface="+mj-lt"/>
              <a:buAutoNum type="arabicPeriod"/>
            </a:pPr>
            <a:r>
              <a:rPr lang="en-US" b="1" i="0" dirty="0">
                <a:solidFill>
                  <a:srgbClr val="374151"/>
                </a:solidFill>
                <a:effectLst/>
                <a:latin typeface="Söhne"/>
              </a:rPr>
              <a:t>Security Policies:</a:t>
            </a:r>
            <a:r>
              <a:rPr lang="en-US" b="0" i="0" dirty="0">
                <a:solidFill>
                  <a:srgbClr val="374151"/>
                </a:solidFill>
                <a:effectLst/>
                <a:latin typeface="Söhne"/>
              </a:rPr>
              <a:t> Verifying that the certificate request adheres to the security policies and requirements of the Certificate Authority (CA) responsible for issuing the certificate.</a:t>
            </a:r>
          </a:p>
          <a:p>
            <a:endParaRPr lang="en-US" dirty="0"/>
          </a:p>
          <a:p>
            <a:endParaRPr lang="en-US" dirty="0"/>
          </a:p>
        </p:txBody>
      </p:sp>
    </p:spTree>
    <p:extLst>
      <p:ext uri="{BB962C8B-B14F-4D97-AF65-F5344CB8AC3E}">
        <p14:creationId xmlns:p14="http://schemas.microsoft.com/office/powerpoint/2010/main" val="281255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Google Sans"/>
              </a:rPr>
              <a:t>Border Gateway Protocol</a:t>
            </a:r>
            <a:endParaRPr lang="en-US" dirty="0"/>
          </a:p>
        </p:txBody>
      </p:sp>
    </p:spTree>
    <p:extLst>
      <p:ext uri="{BB962C8B-B14F-4D97-AF65-F5344CB8AC3E}">
        <p14:creationId xmlns:p14="http://schemas.microsoft.com/office/powerpoint/2010/main" val="3363407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History</a:t>
            </a:r>
          </a:p>
          <a:p>
            <a:pPr lvl="1"/>
            <a:r>
              <a:rPr lang="en-US" dirty="0"/>
              <a:t>Google announced their intention to limit TLS certificate validity and domain re-use to 90 days on 2023-03-03</a:t>
            </a:r>
          </a:p>
          <a:p>
            <a:pPr lvl="1"/>
            <a:r>
              <a:rPr lang="en-US" dirty="0"/>
              <a:t>Google sent out a survey to all CAs with a due date in June asking for their inputs</a:t>
            </a:r>
          </a:p>
          <a:p>
            <a:pPr lvl="1"/>
            <a:r>
              <a:rPr lang="en-US" dirty="0"/>
              <a:t>Google has moved the priority of 90-day certificates behind some of their “Moving Forward Together” initiatives (as of October 2023)</a:t>
            </a:r>
          </a:p>
          <a:p>
            <a:endParaRPr lang="en-US" dirty="0"/>
          </a:p>
          <a:p>
            <a:endParaRPr lang="en-US" dirty="0"/>
          </a:p>
          <a:p>
            <a:r>
              <a:rPr lang="en-US" dirty="0"/>
              <a:t>We don’t have details on many of these items on the phased approach, but here is what we know, pulled from the Google presentation</a:t>
            </a:r>
          </a:p>
          <a:p>
            <a:r>
              <a:rPr lang="en-US" dirty="0"/>
              <a:t>Google Presentation at the Face-2-face in October 2023:  </a:t>
            </a:r>
          </a:p>
          <a:p>
            <a:r>
              <a:rPr lang="en-US" dirty="0"/>
              <a:t>     https://drive.google.com/file/d/1ByMozNEJx2kW0S_osOs2W_utag1EGcEo/view  </a:t>
            </a:r>
          </a:p>
          <a:p>
            <a:r>
              <a:rPr lang="en-US" dirty="0"/>
              <a:t>Draft Google policy that contains additional detail on the items in the above ppt:</a:t>
            </a:r>
          </a:p>
          <a:p>
            <a:r>
              <a:rPr lang="en-US" dirty="0"/>
              <a:t>       https://docs.google.com/document/d/1sAdHO8qz474nCBR8RRTgi3Nmmmzm7P8l/edit</a:t>
            </a:r>
          </a:p>
          <a:p>
            <a:endParaRPr lang="en-US" dirty="0"/>
          </a:p>
          <a:p>
            <a:r>
              <a:rPr lang="en-US" dirty="0"/>
              <a:t>● Support for automation</a:t>
            </a:r>
          </a:p>
          <a:p>
            <a:pPr lvl="1"/>
            <a:r>
              <a:rPr lang="en-US" dirty="0"/>
              <a:t>Added a CA requirement to use 30-day certificates on all Root test sites.  Every root needs a specific site with a valid, expired and revoked certificates on them.  Google is mandating that the “valid” certificate site have a certificate that is max of 30 days in validity, for example this site:</a:t>
            </a:r>
            <a:br>
              <a:rPr lang="en-US" dirty="0"/>
            </a:br>
            <a:r>
              <a:rPr lang="en-US" dirty="0"/>
              <a:t>https://valid.r6.roots.globalsign.com/ </a:t>
            </a:r>
          </a:p>
          <a:p>
            <a:pPr lvl="1"/>
            <a:endParaRPr lang="en-US" dirty="0"/>
          </a:p>
          <a:p>
            <a:pPr lvl="1"/>
            <a:r>
              <a:rPr lang="en-US" dirty="0"/>
              <a:t>This means we need an automated method to keep these updated for all of our TLS issuing roots.  Given we use EV certificates which demonstrate the EV treatment, we need an automated way to support this (ACME EV)</a:t>
            </a:r>
          </a:p>
          <a:p>
            <a:pPr lvl="1"/>
            <a:endParaRPr lang="en-US" dirty="0"/>
          </a:p>
          <a:p>
            <a:r>
              <a:rPr lang="en-US" dirty="0"/>
              <a:t>● Term limit for roots</a:t>
            </a:r>
          </a:p>
          <a:p>
            <a:pPr lvl="1"/>
            <a:r>
              <a:rPr lang="en-US" dirty="0"/>
              <a:t>Google is adopting the same term limits for roots as Mozilla (15 years) and will be phased in the same way</a:t>
            </a:r>
          </a:p>
          <a:p>
            <a:pPr lvl="1"/>
            <a:r>
              <a:rPr lang="en-US" dirty="0"/>
              <a:t>They will remove TLS trust of R1 in 2025 (stop issuance by March 2024) and R3 in 2027 (stop issuance by March 2026)</a:t>
            </a:r>
          </a:p>
          <a:p>
            <a:pPr lvl="1"/>
            <a:endParaRPr lang="en-US" dirty="0"/>
          </a:p>
          <a:p>
            <a:r>
              <a:rPr lang="en-US" dirty="0"/>
              <a:t>● Establish minimum expectations for linting</a:t>
            </a:r>
          </a:p>
          <a:p>
            <a:pPr lvl="1"/>
            <a:r>
              <a:rPr lang="en-US" dirty="0"/>
              <a:t>No details provided – Google will be investigating next</a:t>
            </a:r>
          </a:p>
          <a:p>
            <a:pPr lvl="1"/>
            <a:endParaRPr lang="en-US" dirty="0"/>
          </a:p>
          <a:p>
            <a:r>
              <a:rPr lang="en-US" dirty="0"/>
              <a:t>● Phase out “multi-purpose” roots</a:t>
            </a:r>
          </a:p>
          <a:p>
            <a:pPr lvl="1"/>
            <a:r>
              <a:rPr lang="en-US" dirty="0"/>
              <a:t>Like Mozilla: New roots being added to the Mozilla and Google root stores must be for TLS only.</a:t>
            </a:r>
          </a:p>
          <a:p>
            <a:pPr lvl="1"/>
            <a:r>
              <a:rPr lang="en-US" dirty="0"/>
              <a:t>GlobalSign created a new batch of roots a few years ago that are dedicated to specific uses like TLS, S/MIME, code signing, … so we’re compliant with that.  Need to roll out ICAs under these roots with cross certificates back to R1 and R3 for those clients that do not have the TLS dedicated roots.</a:t>
            </a:r>
          </a:p>
          <a:p>
            <a:pPr lvl="1"/>
            <a:endParaRPr lang="en-US" dirty="0"/>
          </a:p>
          <a:p>
            <a:r>
              <a:rPr lang="en-US" dirty="0"/>
              <a:t>● Phase out </a:t>
            </a:r>
            <a:r>
              <a:rPr lang="en-US" dirty="0" err="1"/>
              <a:t>clientAuth</a:t>
            </a:r>
            <a:r>
              <a:rPr lang="en-US" dirty="0"/>
              <a:t> use cases</a:t>
            </a:r>
          </a:p>
          <a:p>
            <a:pPr lvl="1"/>
            <a:r>
              <a:rPr lang="en-US" dirty="0"/>
              <a:t>Google wants to restrict TLS certificates to server auth only which will impact how our customers use TLS certificates for Client Auth purposes (machine to machine)</a:t>
            </a:r>
          </a:p>
          <a:p>
            <a:pPr lvl="1"/>
            <a:r>
              <a:rPr lang="en-US" dirty="0"/>
              <a:t>This means we need to position a client auth cert offering for these “machine to machine” use cases – probably </a:t>
            </a:r>
            <a:r>
              <a:rPr lang="en-US" dirty="0" err="1"/>
              <a:t>IntranetSSL</a:t>
            </a:r>
            <a:r>
              <a:rPr lang="en-US" dirty="0"/>
              <a:t>.</a:t>
            </a:r>
          </a:p>
          <a:p>
            <a:pPr lvl="1"/>
            <a:endParaRPr lang="en-US" dirty="0"/>
          </a:p>
          <a:p>
            <a:r>
              <a:rPr lang="en-US" dirty="0"/>
              <a:t>● Strengthen domain validation</a:t>
            </a:r>
          </a:p>
          <a:p>
            <a:pPr lvl="1"/>
            <a:r>
              <a:rPr lang="en-US" dirty="0"/>
              <a:t>We believe that Google wants to EOL certain domain validation methods, and strengthen others, so we will be watching for the details of their proposed changes</a:t>
            </a:r>
          </a:p>
          <a:p>
            <a:pPr lvl="1"/>
            <a:endParaRPr lang="en-US" dirty="0"/>
          </a:p>
          <a:p>
            <a:r>
              <a:rPr lang="en-US" dirty="0"/>
              <a:t>● Shorter validity period for </a:t>
            </a:r>
            <a:r>
              <a:rPr lang="en-US" dirty="0" err="1"/>
              <a:t>subCAs</a:t>
            </a:r>
            <a:endParaRPr lang="en-US" dirty="0"/>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dirty="0"/>
              <a:t>ICA rotations are generally good as it trains our customers to always install the provided chain which enables quick CA replacements if/when needed.</a:t>
            </a:r>
          </a:p>
          <a:p>
            <a:pPr lvl="1"/>
            <a:r>
              <a:rPr lang="en-US" dirty="0"/>
              <a:t>We already have shorter validity periods in our Atlas TLS CAs (rotate them every quarter) and we can also plan more frequent rotations in GCC when the time comes.</a:t>
            </a:r>
          </a:p>
          <a:p>
            <a:r>
              <a:rPr lang="en-US" dirty="0"/>
              <a:t>● Shorter validity period for leaf certificates</a:t>
            </a:r>
          </a:p>
          <a:p>
            <a:pPr lvl="1"/>
            <a:r>
              <a:rPr lang="en-US" dirty="0"/>
              <a:t>We’re assuming Google is talking about 90 day certificates here, but not this seems to be lower priority than some other items on their list.</a:t>
            </a:r>
          </a:p>
        </p:txBody>
      </p:sp>
    </p:spTree>
    <p:extLst>
      <p:ext uri="{BB962C8B-B14F-4D97-AF65-F5344CB8AC3E}">
        <p14:creationId xmlns:p14="http://schemas.microsoft.com/office/powerpoint/2010/main" val="109678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30473" cy="5143500"/>
          </a:xfrm>
          <a:prstGeom prst="rect">
            <a:avLst/>
          </a:prstGeom>
        </p:spPr>
      </p:pic>
      <p:pic>
        <p:nvPicPr>
          <p:cNvPr id="5" name="Picture 4" descr="A picture containing graphical user interface&#10;&#10;Description automatically generated">
            <a:extLst>
              <a:ext uri="{FF2B5EF4-FFF2-40B4-BE49-F238E27FC236}">
                <a16:creationId xmlns:a16="http://schemas.microsoft.com/office/drawing/2014/main" id="{BC09FB53-5E67-04BE-3D45-3898B8280786}"/>
              </a:ext>
            </a:extLst>
          </p:cNvPr>
          <p:cNvPicPr>
            <a:picLocks noChangeAspect="1"/>
          </p:cNvPicPr>
          <p:nvPr userDrawn="1"/>
        </p:nvPicPr>
        <p:blipFill>
          <a:blip r:embed="rId3"/>
          <a:stretch>
            <a:fillRect/>
          </a:stretch>
        </p:blipFill>
        <p:spPr>
          <a:xfrm>
            <a:off x="6400800" y="4289658"/>
            <a:ext cx="2506890" cy="549009"/>
          </a:xfrm>
          <a:prstGeom prst="rect">
            <a:avLst/>
          </a:prstGeom>
        </p:spPr>
      </p:pic>
    </p:spTree>
    <p:extLst>
      <p:ext uri="{BB962C8B-B14F-4D97-AF65-F5344CB8AC3E}">
        <p14:creationId xmlns:p14="http://schemas.microsoft.com/office/powerpoint/2010/main" val="4274913203"/>
      </p:ext>
    </p:extLst>
  </p:cSld>
  <p:clrMapOvr>
    <a:masterClrMapping/>
  </p:clrMapOvr>
  <p:extLst>
    <p:ext uri="{DCECCB84-F9BA-43D5-87BE-67443E8EF086}">
      <p15:sldGuideLst xmlns:p15="http://schemas.microsoft.com/office/powerpoint/2012/main">
        <p15:guide id="1" orient="horz" pos="3012">
          <p15:clr>
            <a:srgbClr val="FBAE40"/>
          </p15:clr>
        </p15:guide>
        <p15:guide id="2" pos="547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Rectangle 4"/>
          <p:cNvSpPr/>
          <p:nvPr userDrawn="1"/>
        </p:nvSpPr>
        <p:spPr>
          <a:xfrm>
            <a:off x="0" y="1599046"/>
            <a:ext cx="5867400" cy="182803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7" name="TextBox 6"/>
          <p:cNvSpPr txBox="1"/>
          <p:nvPr userDrawn="1"/>
        </p:nvSpPr>
        <p:spPr>
          <a:xfrm>
            <a:off x="0" y="1599046"/>
            <a:ext cx="5870448" cy="1828031"/>
          </a:xfrm>
          <a:prstGeom prst="rect">
            <a:avLst/>
          </a:prstGeom>
          <a:solidFill>
            <a:schemeClr val="accent1"/>
          </a:solidFill>
          <a:effectLst/>
        </p:spPr>
        <p:txBody>
          <a:bodyPr wrap="square" rtlCol="0" anchor="ctr" anchorCtr="0">
            <a:noAutofit/>
          </a:bodyPr>
          <a:lstStyle/>
          <a:p>
            <a:pPr algn="ctr" defTabSz="457200" fontAlgn="auto">
              <a:spcBef>
                <a:spcPts val="0"/>
              </a:spcBef>
              <a:spcAft>
                <a:spcPts val="0"/>
              </a:spcAft>
            </a:pPr>
            <a:r>
              <a:rPr lang="en-US" sz="3200" b="0">
                <a:solidFill>
                  <a:prstClr val="white"/>
                </a:solidFill>
                <a:latin typeface="Arial"/>
                <a:ea typeface="+mn-ea"/>
                <a:cs typeface="Arial"/>
              </a:rPr>
              <a:t>Thank you</a:t>
            </a:r>
          </a:p>
        </p:txBody>
      </p:sp>
      <p:sp>
        <p:nvSpPr>
          <p:cNvPr id="4" name="Rectangle 3"/>
          <p:cNvSpPr/>
          <p:nvPr userDrawn="1"/>
        </p:nvSpPr>
        <p:spPr>
          <a:xfrm>
            <a:off x="5943600" y="1599046"/>
            <a:ext cx="3222721" cy="182803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9" name="TextBox 8"/>
          <p:cNvSpPr txBox="1"/>
          <p:nvPr userDrawn="1"/>
        </p:nvSpPr>
        <p:spPr>
          <a:xfrm>
            <a:off x="6266211" y="1905777"/>
            <a:ext cx="2623788" cy="1231106"/>
          </a:xfrm>
          <a:prstGeom prst="rect">
            <a:avLst/>
          </a:prstGeom>
          <a:noFill/>
        </p:spPr>
        <p:txBody>
          <a:bodyPr wrap="square" lIns="0" tIns="0" rIns="0" bIns="0" rtlCol="0">
            <a:spAutoFit/>
          </a:bodyPr>
          <a:lstStyle/>
          <a:p>
            <a:pPr defTabSz="457200" fontAlgn="auto">
              <a:spcBef>
                <a:spcPts val="0"/>
              </a:spcBef>
              <a:spcAft>
                <a:spcPts val="0"/>
              </a:spcAft>
            </a:pPr>
            <a:r>
              <a:rPr lang="en-US" sz="800" b="1" i="0">
                <a:latin typeface="Arial"/>
                <a:ea typeface="+mn-ea"/>
                <a:cs typeface="Arial"/>
              </a:rPr>
              <a:t>About GlobalSign</a:t>
            </a:r>
          </a:p>
          <a:p>
            <a:pPr defTabSz="457200" fontAlgn="auto">
              <a:spcBef>
                <a:spcPts val="0"/>
              </a:spcBef>
              <a:spcAft>
                <a:spcPts val="0"/>
              </a:spcAft>
            </a:pPr>
            <a:r>
              <a:rPr lang="en-US" sz="800" b="0" i="0">
                <a:latin typeface="Arial"/>
                <a:ea typeface="+mn-ea"/>
                <a:cs typeface="Arial"/>
              </a:rPr>
              <a:t>GlobalSign is the leading provider of trusted identity and security solutions enabling businesses, large enterprises, cloud service providers and IoT innovators around the world to secure online communications, manage millions of verified digital identities and automate authentication and encryption. Its high-scale Public Key Infrastructure (PKI) and identity solutions support the billions of services, devices, people and things comprising the Internet of Everything (IoE).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0079" y="4213071"/>
            <a:ext cx="2529657" cy="663859"/>
          </a:xfrm>
          <a:prstGeom prst="rect">
            <a:avLst/>
          </a:prstGeom>
        </p:spPr>
      </p:pic>
    </p:spTree>
    <p:extLst>
      <p:ext uri="{BB962C8B-B14F-4D97-AF65-F5344CB8AC3E}">
        <p14:creationId xmlns:p14="http://schemas.microsoft.com/office/powerpoint/2010/main" val="2544053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5943600" y="1599046"/>
            <a:ext cx="3222721" cy="182803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9819" b="24729"/>
          <a:stretch/>
        </p:blipFill>
        <p:spPr>
          <a:xfrm>
            <a:off x="-1" y="1600200"/>
            <a:ext cx="5854383" cy="1828800"/>
          </a:xfrm>
          <a:prstGeom prst="rect">
            <a:avLst/>
          </a:prstGeom>
        </p:spPr>
      </p:pic>
      <p:pic>
        <p:nvPicPr>
          <p:cNvPr id="2" name="Picture 1" descr="A picture containing graphical user interface&#10;&#10;Description automatically generated">
            <a:extLst>
              <a:ext uri="{FF2B5EF4-FFF2-40B4-BE49-F238E27FC236}">
                <a16:creationId xmlns:a16="http://schemas.microsoft.com/office/drawing/2014/main" id="{1E881A60-5EB4-4262-399B-2FFEB333D4DD}"/>
              </a:ext>
            </a:extLst>
          </p:cNvPr>
          <p:cNvPicPr>
            <a:picLocks noChangeAspect="1"/>
          </p:cNvPicPr>
          <p:nvPr userDrawn="1"/>
        </p:nvPicPr>
        <p:blipFill>
          <a:blip r:embed="rId3"/>
          <a:stretch>
            <a:fillRect/>
          </a:stretch>
        </p:blipFill>
        <p:spPr>
          <a:xfrm>
            <a:off x="6400800" y="4289658"/>
            <a:ext cx="2506890" cy="549009"/>
          </a:xfrm>
          <a:prstGeom prst="rect">
            <a:avLst/>
          </a:prstGeom>
        </p:spPr>
      </p:pic>
    </p:spTree>
    <p:extLst>
      <p:ext uri="{BB962C8B-B14F-4D97-AF65-F5344CB8AC3E}">
        <p14:creationId xmlns:p14="http://schemas.microsoft.com/office/powerpoint/2010/main" val="366367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6" name="Rectangle 15"/>
          <p:cNvSpPr/>
          <p:nvPr userDrawn="1"/>
        </p:nvSpPr>
        <p:spPr>
          <a:xfrm>
            <a:off x="7450698" y="0"/>
            <a:ext cx="1700784" cy="97908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pic>
        <p:nvPicPr>
          <p:cNvPr id="2" name="Picture 1" descr="globalsign_logo_w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14769" y="78550"/>
            <a:ext cx="1556427" cy="823003"/>
          </a:xfrm>
          <a:prstGeom prst="rect">
            <a:avLst/>
          </a:prstGeom>
        </p:spPr>
      </p:pic>
      <p:sp>
        <p:nvSpPr>
          <p:cNvPr id="15" name="Rectangle 14"/>
          <p:cNvSpPr/>
          <p:nvPr userDrawn="1"/>
        </p:nvSpPr>
        <p:spPr>
          <a:xfrm>
            <a:off x="1" y="0"/>
            <a:ext cx="7388911" cy="9790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17" name="Rectangle 16"/>
          <p:cNvSpPr/>
          <p:nvPr userDrawn="1"/>
        </p:nvSpPr>
        <p:spPr>
          <a:xfrm>
            <a:off x="-3967" y="4769994"/>
            <a:ext cx="9147967" cy="5169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3" name="Content Placeholder 2"/>
          <p:cNvSpPr>
            <a:spLocks noGrp="1"/>
          </p:cNvSpPr>
          <p:nvPr>
            <p:ph idx="1"/>
          </p:nvPr>
        </p:nvSpPr>
        <p:spPr>
          <a:xfrm>
            <a:off x="226284" y="1200151"/>
            <a:ext cx="8677017" cy="3394472"/>
          </a:xfrm>
          <a:prstGeom prst="rect">
            <a:avLst/>
          </a:prstGeom>
        </p:spPr>
        <p:txBody>
          <a:bodyPr/>
          <a:lstStyle>
            <a:lvl1pPr marL="168275" indent="-168275">
              <a:buClr>
                <a:schemeClr val="accent1"/>
              </a:buClr>
              <a:buFont typeface="Arial"/>
              <a:buChar char="•"/>
              <a:defRPr>
                <a:solidFill>
                  <a:schemeClr val="accent2"/>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p:txBody>
      </p:sp>
      <p:sp>
        <p:nvSpPr>
          <p:cNvPr id="7" name="Title 6"/>
          <p:cNvSpPr>
            <a:spLocks noGrp="1"/>
          </p:cNvSpPr>
          <p:nvPr>
            <p:ph type="title"/>
          </p:nvPr>
        </p:nvSpPr>
        <p:spPr>
          <a:xfrm>
            <a:off x="226285" y="274016"/>
            <a:ext cx="7097163" cy="530022"/>
          </a:xfrm>
          <a:prstGeom prst="rect">
            <a:avLst/>
          </a:prstGeom>
        </p:spPr>
        <p:txBody>
          <a:bodyPr/>
          <a:lstStyle/>
          <a:p>
            <a:r>
              <a:rPr lang="en-US"/>
              <a:t>Click to edit Master title style</a:t>
            </a:r>
          </a:p>
        </p:txBody>
      </p:sp>
      <p:sp>
        <p:nvSpPr>
          <p:cNvPr id="19" name="TextBox 2"/>
          <p:cNvSpPr txBox="1">
            <a:spLocks noChangeArrowheads="1"/>
          </p:cNvSpPr>
          <p:nvPr userDrawn="1"/>
        </p:nvSpPr>
        <p:spPr bwMode="auto">
          <a:xfrm>
            <a:off x="226284" y="4879751"/>
            <a:ext cx="366273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rgbClr val="FFFFFF"/>
                </a:solidFill>
                <a:latin typeface="Verdana" charset="0"/>
                <a:ea typeface="ＭＳ Ｐゴシック" charset="0"/>
                <a:cs typeface="ＭＳ Ｐゴシック" charset="0"/>
              </a:defRPr>
            </a:lvl1pPr>
            <a:lvl2pPr marL="742950" indent="-285750">
              <a:defRPr sz="1200" b="1">
                <a:solidFill>
                  <a:srgbClr val="FFFFFF"/>
                </a:solidFill>
                <a:latin typeface="Verdana" charset="0"/>
                <a:ea typeface="ＭＳ Ｐゴシック" charset="0"/>
              </a:defRPr>
            </a:lvl2pPr>
            <a:lvl3pPr marL="1143000" indent="-228600">
              <a:defRPr sz="1200" b="1">
                <a:solidFill>
                  <a:srgbClr val="FFFFFF"/>
                </a:solidFill>
                <a:latin typeface="Verdana" charset="0"/>
                <a:ea typeface="ＭＳ Ｐゴシック" charset="0"/>
              </a:defRPr>
            </a:lvl3pPr>
            <a:lvl4pPr marL="1600200" indent="-228600">
              <a:defRPr sz="1200" b="1">
                <a:solidFill>
                  <a:srgbClr val="FFFFFF"/>
                </a:solidFill>
                <a:latin typeface="Verdana" charset="0"/>
                <a:ea typeface="ＭＳ Ｐゴシック" charset="0"/>
              </a:defRPr>
            </a:lvl4pPr>
            <a:lvl5pPr marL="2057400" indent="-228600">
              <a:defRPr sz="1200" b="1">
                <a:solidFill>
                  <a:srgbClr val="FFFFFF"/>
                </a:solidFill>
                <a:latin typeface="Verdana" charset="0"/>
                <a:ea typeface="ＭＳ Ｐゴシック" charset="0"/>
              </a:defRPr>
            </a:lvl5pPr>
            <a:lvl6pPr marL="25146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6pPr>
            <a:lvl7pPr marL="29718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7pPr>
            <a:lvl8pPr marL="34290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8pPr>
            <a:lvl9pPr marL="38862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9pPr>
          </a:lstStyle>
          <a:p>
            <a:pPr defTabSz="457200" fontAlgn="auto">
              <a:spcBef>
                <a:spcPts val="0"/>
              </a:spcBef>
              <a:spcAft>
                <a:spcPts val="0"/>
              </a:spcAft>
            </a:pPr>
            <a:r>
              <a:rPr lang="en-US" sz="800" b="0">
                <a:solidFill>
                  <a:prstClr val="black"/>
                </a:solidFill>
                <a:latin typeface="Arial"/>
                <a:ea typeface="Arial"/>
                <a:cs typeface="Arial"/>
              </a:rPr>
              <a:t>Copyright© 2023 GlobalSign.  Confidential &amp; Proprietary.  All rights reserved.</a:t>
            </a:r>
          </a:p>
        </p:txBody>
      </p:sp>
      <p:sp>
        <p:nvSpPr>
          <p:cNvPr id="20" name="Slide Number Placeholder 5"/>
          <p:cNvSpPr txBox="1">
            <a:spLocks/>
          </p:cNvSpPr>
          <p:nvPr userDrawn="1"/>
        </p:nvSpPr>
        <p:spPr bwMode="auto">
          <a:xfrm>
            <a:off x="8461548" y="4921895"/>
            <a:ext cx="472662" cy="1311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lnSpc>
                <a:spcPct val="100000"/>
              </a:lnSpc>
              <a:defRPr sz="1200" b="0" kern="1200" smtClean="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fld id="{AC434305-0D90-1042-B8D3-EB6253DED986}" type="slidenum">
              <a:rPr lang="en-US" sz="800">
                <a:solidFill>
                  <a:prstClr val="black"/>
                </a:solidFill>
                <a:latin typeface="Arial"/>
                <a:cs typeface="Arial"/>
              </a:rPr>
              <a:pPr fontAlgn="auto">
                <a:spcBef>
                  <a:spcPts val="0"/>
                </a:spcBef>
                <a:spcAft>
                  <a:spcPts val="0"/>
                </a:spcAft>
              </a:pPr>
              <a:t>‹#›</a:t>
            </a:fld>
            <a:endParaRPr lang="en-US" sz="800">
              <a:solidFill>
                <a:prstClr val="black"/>
              </a:solidFill>
              <a:latin typeface="Arial"/>
              <a:cs typeface="Arial"/>
            </a:endParaRPr>
          </a:p>
        </p:txBody>
      </p:sp>
    </p:spTree>
    <p:extLst>
      <p:ext uri="{BB962C8B-B14F-4D97-AF65-F5344CB8AC3E}">
        <p14:creationId xmlns:p14="http://schemas.microsoft.com/office/powerpoint/2010/main" val="3797791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p:cNvSpPr/>
          <p:nvPr userDrawn="1"/>
        </p:nvSpPr>
        <p:spPr>
          <a:xfrm>
            <a:off x="1" y="0"/>
            <a:ext cx="7388911" cy="9790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12" name="Rectangle 11"/>
          <p:cNvSpPr/>
          <p:nvPr userDrawn="1"/>
        </p:nvSpPr>
        <p:spPr>
          <a:xfrm>
            <a:off x="7450698" y="0"/>
            <a:ext cx="1700784" cy="97908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13" name="Rectangle 12"/>
          <p:cNvSpPr/>
          <p:nvPr userDrawn="1"/>
        </p:nvSpPr>
        <p:spPr>
          <a:xfrm>
            <a:off x="-3967" y="4769994"/>
            <a:ext cx="9147967" cy="5169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2" name="Title 1"/>
          <p:cNvSpPr>
            <a:spLocks noGrp="1"/>
          </p:cNvSpPr>
          <p:nvPr>
            <p:ph type="title"/>
          </p:nvPr>
        </p:nvSpPr>
        <p:spPr>
          <a:xfrm>
            <a:off x="226285" y="274016"/>
            <a:ext cx="7097163" cy="530022"/>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000">
                <a:solidFill>
                  <a:schemeClr val="accent1"/>
                </a:solidFill>
              </a:defRPr>
            </a:lvl1pPr>
            <a:lvl2pPr marL="511175" marR="0" indent="-222250" algn="l" defTabSz="457200" rtl="0" eaLnBrk="1" fontAlgn="auto" latinLnBrk="0" hangingPunct="1">
              <a:lnSpc>
                <a:spcPct val="100000"/>
              </a:lnSpc>
              <a:spcBef>
                <a:spcPct val="20000"/>
              </a:spcBef>
              <a:spcAft>
                <a:spcPts val="0"/>
              </a:spcAft>
              <a:buClrTx/>
              <a:buSzTx/>
              <a:buFont typeface="Arial"/>
              <a:buChar char="–"/>
              <a:tabLst/>
              <a:defRPr sz="1800"/>
            </a:lvl2pPr>
            <a:lvl3pPr marL="684213" marR="0" indent="-173038" algn="l" defTabSz="457200" rtl="0" eaLnBrk="1" fontAlgn="auto" latinLnBrk="0" hangingPunct="1">
              <a:lnSpc>
                <a:spcPct val="100000"/>
              </a:lnSpc>
              <a:spcBef>
                <a:spcPct val="20000"/>
              </a:spcBef>
              <a:spcAft>
                <a:spcPts val="0"/>
              </a:spcAft>
              <a:buClrTx/>
              <a:buSzTx/>
              <a:buFont typeface="Arial"/>
              <a:buChar char="•"/>
              <a:tabLst/>
              <a:defRPr sz="1600"/>
            </a:lvl3pPr>
            <a:lvl4pPr marL="1030288" marR="0" indent="-230188" algn="l" defTabSz="457200" rtl="0" eaLnBrk="1" fontAlgn="auto" latinLnBrk="0" hangingPunct="1">
              <a:lnSpc>
                <a:spcPct val="100000"/>
              </a:lnSpc>
              <a:spcBef>
                <a:spcPct val="20000"/>
              </a:spcBef>
              <a:spcAft>
                <a:spcPts val="0"/>
              </a:spcAft>
              <a:buClrTx/>
              <a:buSzTx/>
              <a:buFont typeface="Arial"/>
              <a:buChar char="–"/>
              <a:tabLst/>
              <a:defRPr sz="1400"/>
            </a:lvl4pPr>
            <a:lvl5pPr marL="1196975" marR="0" indent="-168275" algn="l" defTabSz="457200" rtl="0" eaLnBrk="1" fontAlgn="auto" latinLnBrk="0" hangingPunct="1">
              <a:lnSpc>
                <a:spcPct val="100000"/>
              </a:lnSpc>
              <a:spcBef>
                <a:spcPct val="20000"/>
              </a:spcBef>
              <a:spcAft>
                <a:spcPts val="0"/>
              </a:spcAft>
              <a:buClrTx/>
              <a:buSzTx/>
              <a:buFont typeface="Arial"/>
              <a:buChar char="»"/>
              <a:tabLst/>
              <a:defRPr sz="1800"/>
            </a:lvl5pPr>
            <a:lvl6pPr marL="1317625" marR="0" indent="-120650" algn="l" defTabSz="457200" rtl="0" eaLnBrk="1" fontAlgn="auto" latinLnBrk="0" hangingPunct="1">
              <a:lnSpc>
                <a:spcPct val="100000"/>
              </a:lnSpc>
              <a:spcBef>
                <a:spcPct val="20000"/>
              </a:spcBef>
              <a:spcAft>
                <a:spcPts val="0"/>
              </a:spcAft>
              <a:buClrTx/>
              <a:buSzTx/>
              <a:buFont typeface="Arial"/>
              <a:buChar char="•"/>
              <a:tabLst/>
              <a:defRPr sz="1800"/>
            </a:lvl6pPr>
            <a:lvl7pPr>
              <a:defRPr sz="1800"/>
            </a:lvl7pPr>
            <a:lvl8pPr>
              <a:defRPr sz="1800"/>
            </a:lvl8pPr>
            <a:lvl9pPr>
              <a:defRPr sz="1800"/>
            </a:lvl9pPr>
          </a:lstStyle>
          <a:p>
            <a:pPr lvl="0"/>
            <a:r>
              <a:rPr lang="en-US"/>
              <a:t>Click to edit Master text styles</a:t>
            </a:r>
          </a:p>
          <a:p>
            <a:pPr marL="511175" marR="0" lvl="1" indent="-222250" algn="l" defTabSz="457200" rtl="0" eaLnBrk="1" fontAlgn="auto" latinLnBrk="0" hangingPunct="1">
              <a:lnSpc>
                <a:spcPct val="100000"/>
              </a:lnSpc>
              <a:spcBef>
                <a:spcPct val="20000"/>
              </a:spcBef>
              <a:spcAft>
                <a:spcPts val="0"/>
              </a:spcAft>
              <a:buClrTx/>
              <a:buSzTx/>
              <a:buFont typeface="Arial"/>
              <a:buChar char="–"/>
              <a:tabLst/>
              <a:defRPr/>
            </a:pPr>
            <a:r>
              <a:rPr kumimoji="0" lang="en-US" sz="2000" b="0" i="0" u="none" strike="noStrike" kern="1200" cap="none" spc="0" normalizeH="0" baseline="0" noProof="0">
                <a:ln>
                  <a:noFill/>
                </a:ln>
                <a:solidFill>
                  <a:prstClr val="black"/>
                </a:solidFill>
                <a:effectLst/>
                <a:uLnTx/>
                <a:uFillTx/>
                <a:latin typeface="Arial"/>
                <a:ea typeface="+mn-ea"/>
                <a:cs typeface="Arial"/>
              </a:rPr>
              <a:t>Second level</a:t>
            </a:r>
          </a:p>
          <a:p>
            <a:pPr marL="684213" marR="0" lvl="2" indent="-173038" algn="l" defTabSz="457200" rtl="0" eaLnBrk="1" fontAlgn="auto" latinLnBrk="0" hangingPunct="1">
              <a:lnSpc>
                <a:spcPct val="100000"/>
              </a:lnSpc>
              <a:spcBef>
                <a:spcPct val="20000"/>
              </a:spcBef>
              <a:spcAft>
                <a:spcPts val="0"/>
              </a:spcAft>
              <a:buClrTx/>
              <a:buSzTx/>
              <a:buFont typeface="Arial"/>
              <a:buChar char="•"/>
              <a:tabLst/>
              <a:defRPr/>
            </a:pPr>
            <a:r>
              <a:rPr kumimoji="0" lang="en-US" sz="1800" b="0" i="0" u="none" strike="noStrike" kern="1200" cap="none" spc="0" normalizeH="0" baseline="0" noProof="0">
                <a:ln>
                  <a:noFill/>
                </a:ln>
                <a:solidFill>
                  <a:prstClr val="black"/>
                </a:solidFill>
                <a:effectLst/>
                <a:uLnTx/>
                <a:uFillTx/>
                <a:latin typeface="Arial"/>
                <a:ea typeface="+mn-ea"/>
                <a:cs typeface="Arial"/>
              </a:rPr>
              <a:t>Third level</a:t>
            </a:r>
          </a:p>
          <a:p>
            <a:pPr marL="1030288" marR="0" lvl="3" indent="-230188" algn="l" defTabSz="457200" rtl="0" eaLnBrk="1" fontAlgn="auto" latinLnBrk="0" hangingPunct="1">
              <a:lnSpc>
                <a:spcPct val="100000"/>
              </a:lnSpc>
              <a:spcBef>
                <a:spcPct val="20000"/>
              </a:spcBef>
              <a:spcAft>
                <a:spcPts val="0"/>
              </a:spcAft>
              <a:buClrTx/>
              <a:buSzTx/>
              <a:buFont typeface="Arial"/>
              <a:buChar char="–"/>
              <a:tabLst/>
              <a:defRPr/>
            </a:pPr>
            <a:r>
              <a:rPr kumimoji="0" lang="en-US" sz="1600" b="0" i="0" u="none" strike="noStrike" kern="1200" cap="none" spc="0" normalizeH="0" baseline="0" noProof="0">
                <a:ln>
                  <a:noFill/>
                </a:ln>
                <a:solidFill>
                  <a:prstClr val="black"/>
                </a:solidFill>
                <a:effectLst/>
                <a:uLnTx/>
                <a:uFillTx/>
                <a:latin typeface="Arial"/>
                <a:ea typeface="+mn-ea"/>
                <a:cs typeface="Arial"/>
              </a:rPr>
              <a:t>Fourth level</a:t>
            </a:r>
          </a:p>
          <a:p>
            <a:pPr marL="1196975" marR="0" lvl="4" indent="-168275" algn="l" defTabSz="457200" rtl="0" eaLnBrk="1" fontAlgn="auto" latinLnBrk="0" hangingPunct="1">
              <a:lnSpc>
                <a:spcPct val="100000"/>
              </a:lnSpc>
              <a:spcBef>
                <a:spcPct val="20000"/>
              </a:spcBef>
              <a:spcAft>
                <a:spcPts val="0"/>
              </a:spcAft>
              <a:buClrTx/>
              <a:buSzTx/>
              <a:buFont typeface="Arial"/>
              <a:buChar char="»"/>
              <a:tabLst/>
              <a:defRPr/>
            </a:pPr>
            <a:r>
              <a:rPr kumimoji="0" lang="en-US" sz="1200" b="0" i="0" u="none" strike="noStrike" kern="1200" cap="none" spc="0" normalizeH="0" baseline="0" noProof="0">
                <a:ln>
                  <a:noFill/>
                </a:ln>
                <a:solidFill>
                  <a:prstClr val="black"/>
                </a:solidFill>
                <a:effectLst/>
                <a:uLnTx/>
                <a:uFillTx/>
                <a:latin typeface="Arial"/>
                <a:ea typeface="+mn-ea"/>
                <a:cs typeface="Arial"/>
              </a:rPr>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000"/>
            </a:lvl1pPr>
            <a:lvl2pPr marL="511175" marR="0" indent="-222250" algn="l" defTabSz="457200" rtl="0" eaLnBrk="1" fontAlgn="auto" latinLnBrk="0" hangingPunct="1">
              <a:lnSpc>
                <a:spcPct val="100000"/>
              </a:lnSpc>
              <a:spcBef>
                <a:spcPct val="20000"/>
              </a:spcBef>
              <a:spcAft>
                <a:spcPts val="0"/>
              </a:spcAft>
              <a:buClrTx/>
              <a:buSzTx/>
              <a:buFont typeface="Arial"/>
              <a:buChar char="–"/>
              <a:tabLst/>
              <a:defRPr sz="2400"/>
            </a:lvl2pPr>
            <a:lvl3pPr marL="684213" marR="0" indent="-173038" algn="l" defTabSz="457200" rtl="0" eaLnBrk="1" fontAlgn="auto" latinLnBrk="0" hangingPunct="1">
              <a:lnSpc>
                <a:spcPct val="100000"/>
              </a:lnSpc>
              <a:spcBef>
                <a:spcPct val="20000"/>
              </a:spcBef>
              <a:spcAft>
                <a:spcPts val="0"/>
              </a:spcAft>
              <a:buClrTx/>
              <a:buSzTx/>
              <a:buFont typeface="Arial"/>
              <a:buChar char="•"/>
              <a:tabLst/>
              <a:defRPr sz="2000"/>
            </a:lvl3pPr>
            <a:lvl4pPr marL="1030288" marR="0" indent="-230188" algn="l" defTabSz="457200" rtl="0" eaLnBrk="1" fontAlgn="auto" latinLnBrk="0" hangingPunct="1">
              <a:lnSpc>
                <a:spcPct val="100000"/>
              </a:lnSpc>
              <a:spcBef>
                <a:spcPct val="20000"/>
              </a:spcBef>
              <a:spcAft>
                <a:spcPts val="0"/>
              </a:spcAft>
              <a:buClrTx/>
              <a:buSzTx/>
              <a:buFont typeface="Arial"/>
              <a:buChar char="–"/>
              <a:tabLst/>
              <a:defRPr sz="1800"/>
            </a:lvl4pPr>
            <a:lvl5pPr marL="1196975" marR="0" indent="-168275" algn="l" defTabSz="457200" rtl="0" eaLnBrk="1" fontAlgn="auto" latinLnBrk="0" hangingPunct="1">
              <a:lnSpc>
                <a:spcPct val="100000"/>
              </a:lnSpc>
              <a:spcBef>
                <a:spcPct val="20000"/>
              </a:spcBef>
              <a:spcAft>
                <a:spcPts val="0"/>
              </a:spcAft>
              <a:buClrTx/>
              <a:buSzTx/>
              <a:buFont typeface="Arial"/>
              <a:buChar char="»"/>
              <a:tabLst/>
              <a:defRPr sz="1800"/>
            </a:lvl5pPr>
            <a:lvl6pPr marL="1317625" marR="0" indent="-120650" algn="l" defTabSz="457200" rtl="0" eaLnBrk="1" fontAlgn="auto" latinLnBrk="0" hangingPunct="1">
              <a:lnSpc>
                <a:spcPct val="100000"/>
              </a:lnSpc>
              <a:spcBef>
                <a:spcPct val="20000"/>
              </a:spcBef>
              <a:spcAft>
                <a:spcPts val="0"/>
              </a:spcAft>
              <a:buClrTx/>
              <a:buSzTx/>
              <a:buFont typeface="Arial"/>
              <a:buChar char="•"/>
              <a:tabLst/>
              <a:defRPr sz="1800"/>
            </a:lvl6pPr>
            <a:lvl7pPr>
              <a:defRPr sz="1800"/>
            </a:lvl7pPr>
            <a:lvl8pPr>
              <a:defRPr sz="1800"/>
            </a:lvl8pPr>
            <a:lvl9pPr>
              <a:defRPr sz="1800"/>
            </a:lvl9pPr>
          </a:lstStyle>
          <a:p>
            <a:pPr lvl="0"/>
            <a:r>
              <a:rPr lang="en-US"/>
              <a:t>Click to edit Master text styles</a:t>
            </a:r>
          </a:p>
          <a:p>
            <a:pPr marL="511175" marR="0" lvl="1" indent="-222250" algn="l" defTabSz="457200" rtl="0" eaLnBrk="1" fontAlgn="auto" latinLnBrk="0" hangingPunct="1">
              <a:lnSpc>
                <a:spcPct val="100000"/>
              </a:lnSpc>
              <a:spcBef>
                <a:spcPct val="20000"/>
              </a:spcBef>
              <a:spcAft>
                <a:spcPts val="0"/>
              </a:spcAft>
              <a:buClrTx/>
              <a:buSzTx/>
              <a:buFont typeface="Arial"/>
              <a:buChar char="–"/>
              <a:tabLst/>
              <a:defRPr/>
            </a:pPr>
            <a:r>
              <a:rPr kumimoji="0" lang="en-US" sz="2000" b="0" i="0" u="none" strike="noStrike" kern="1200" cap="none" spc="0" normalizeH="0" baseline="0" noProof="0">
                <a:ln>
                  <a:noFill/>
                </a:ln>
                <a:solidFill>
                  <a:prstClr val="black"/>
                </a:solidFill>
                <a:effectLst/>
                <a:uLnTx/>
                <a:uFillTx/>
                <a:latin typeface="Arial"/>
                <a:ea typeface="+mn-ea"/>
                <a:cs typeface="Arial"/>
              </a:rPr>
              <a:t>Second level</a:t>
            </a:r>
          </a:p>
          <a:p>
            <a:pPr marL="684213" marR="0" lvl="2" indent="-173038" algn="l" defTabSz="457200" rtl="0" eaLnBrk="1" fontAlgn="auto" latinLnBrk="0" hangingPunct="1">
              <a:lnSpc>
                <a:spcPct val="100000"/>
              </a:lnSpc>
              <a:spcBef>
                <a:spcPct val="20000"/>
              </a:spcBef>
              <a:spcAft>
                <a:spcPts val="0"/>
              </a:spcAft>
              <a:buClrTx/>
              <a:buSzTx/>
              <a:buFont typeface="Arial"/>
              <a:buChar char="•"/>
              <a:tabLst/>
              <a:defRPr/>
            </a:pPr>
            <a:r>
              <a:rPr kumimoji="0" lang="en-US" sz="1800" b="0" i="0" u="none" strike="noStrike" kern="1200" cap="none" spc="0" normalizeH="0" baseline="0" noProof="0">
                <a:ln>
                  <a:noFill/>
                </a:ln>
                <a:solidFill>
                  <a:prstClr val="black"/>
                </a:solidFill>
                <a:effectLst/>
                <a:uLnTx/>
                <a:uFillTx/>
                <a:latin typeface="Arial"/>
                <a:ea typeface="+mn-ea"/>
                <a:cs typeface="Arial"/>
              </a:rPr>
              <a:t>Third level</a:t>
            </a:r>
          </a:p>
          <a:p>
            <a:pPr marL="1030288" marR="0" lvl="3" indent="-230188" algn="l" defTabSz="457200" rtl="0" eaLnBrk="1" fontAlgn="auto" latinLnBrk="0" hangingPunct="1">
              <a:lnSpc>
                <a:spcPct val="100000"/>
              </a:lnSpc>
              <a:spcBef>
                <a:spcPct val="20000"/>
              </a:spcBef>
              <a:spcAft>
                <a:spcPts val="0"/>
              </a:spcAft>
              <a:buClrTx/>
              <a:buSzTx/>
              <a:buFont typeface="Arial"/>
              <a:buChar char="–"/>
              <a:tabLst/>
              <a:defRPr/>
            </a:pPr>
            <a:r>
              <a:rPr kumimoji="0" lang="en-US" sz="1600" b="0" i="0" u="none" strike="noStrike" kern="1200" cap="none" spc="0" normalizeH="0" baseline="0" noProof="0">
                <a:ln>
                  <a:noFill/>
                </a:ln>
                <a:solidFill>
                  <a:prstClr val="black"/>
                </a:solidFill>
                <a:effectLst/>
                <a:uLnTx/>
                <a:uFillTx/>
                <a:latin typeface="Arial"/>
                <a:ea typeface="+mn-ea"/>
                <a:cs typeface="Arial"/>
              </a:rPr>
              <a:t>Fourth level</a:t>
            </a:r>
          </a:p>
          <a:p>
            <a:pPr marL="1196975" marR="0" lvl="4" indent="-168275" algn="l" defTabSz="457200" rtl="0" eaLnBrk="1" fontAlgn="auto" latinLnBrk="0" hangingPunct="1">
              <a:lnSpc>
                <a:spcPct val="100000"/>
              </a:lnSpc>
              <a:spcBef>
                <a:spcPct val="20000"/>
              </a:spcBef>
              <a:spcAft>
                <a:spcPts val="0"/>
              </a:spcAft>
              <a:buClrTx/>
              <a:buSzTx/>
              <a:buFont typeface="Arial"/>
              <a:buChar char="»"/>
              <a:tabLst/>
              <a:defRPr/>
            </a:pPr>
            <a:r>
              <a:rPr kumimoji="0" lang="en-US" sz="1200" b="0" i="0" u="none" strike="noStrike" kern="1200" cap="none" spc="0" normalizeH="0" baseline="0" noProof="0">
                <a:ln>
                  <a:noFill/>
                </a:ln>
                <a:solidFill>
                  <a:prstClr val="black"/>
                </a:solidFill>
                <a:effectLst/>
                <a:uLnTx/>
                <a:uFillTx/>
                <a:latin typeface="Arial"/>
                <a:ea typeface="+mn-ea"/>
                <a:cs typeface="Arial"/>
              </a:rPr>
              <a:t>Fifth level</a:t>
            </a:r>
          </a:p>
        </p:txBody>
      </p:sp>
      <p:sp>
        <p:nvSpPr>
          <p:cNvPr id="15" name="TextBox 2"/>
          <p:cNvSpPr txBox="1">
            <a:spLocks noChangeArrowheads="1"/>
          </p:cNvSpPr>
          <p:nvPr userDrawn="1"/>
        </p:nvSpPr>
        <p:spPr bwMode="auto">
          <a:xfrm>
            <a:off x="226285" y="4879751"/>
            <a:ext cx="366273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rgbClr val="FFFFFF"/>
                </a:solidFill>
                <a:latin typeface="Verdana" charset="0"/>
                <a:ea typeface="ＭＳ Ｐゴシック" charset="0"/>
                <a:cs typeface="ＭＳ Ｐゴシック" charset="0"/>
              </a:defRPr>
            </a:lvl1pPr>
            <a:lvl2pPr marL="742950" indent="-285750">
              <a:defRPr sz="1200" b="1">
                <a:solidFill>
                  <a:srgbClr val="FFFFFF"/>
                </a:solidFill>
                <a:latin typeface="Verdana" charset="0"/>
                <a:ea typeface="ＭＳ Ｐゴシック" charset="0"/>
              </a:defRPr>
            </a:lvl2pPr>
            <a:lvl3pPr marL="1143000" indent="-228600">
              <a:defRPr sz="1200" b="1">
                <a:solidFill>
                  <a:srgbClr val="FFFFFF"/>
                </a:solidFill>
                <a:latin typeface="Verdana" charset="0"/>
                <a:ea typeface="ＭＳ Ｐゴシック" charset="0"/>
              </a:defRPr>
            </a:lvl3pPr>
            <a:lvl4pPr marL="1600200" indent="-228600">
              <a:defRPr sz="1200" b="1">
                <a:solidFill>
                  <a:srgbClr val="FFFFFF"/>
                </a:solidFill>
                <a:latin typeface="Verdana" charset="0"/>
                <a:ea typeface="ＭＳ Ｐゴシック" charset="0"/>
              </a:defRPr>
            </a:lvl4pPr>
            <a:lvl5pPr marL="2057400" indent="-228600">
              <a:defRPr sz="1200" b="1">
                <a:solidFill>
                  <a:srgbClr val="FFFFFF"/>
                </a:solidFill>
                <a:latin typeface="Verdana" charset="0"/>
                <a:ea typeface="ＭＳ Ｐゴシック" charset="0"/>
              </a:defRPr>
            </a:lvl5pPr>
            <a:lvl6pPr marL="25146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6pPr>
            <a:lvl7pPr marL="29718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7pPr>
            <a:lvl8pPr marL="34290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8pPr>
            <a:lvl9pPr marL="38862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9pPr>
          </a:lstStyle>
          <a:p>
            <a:pPr defTabSz="457200" fontAlgn="auto">
              <a:spcBef>
                <a:spcPts val="0"/>
              </a:spcBef>
              <a:spcAft>
                <a:spcPts val="0"/>
              </a:spcAft>
            </a:pPr>
            <a:r>
              <a:rPr lang="en-US" sz="800" b="0">
                <a:solidFill>
                  <a:prstClr val="black"/>
                </a:solidFill>
                <a:latin typeface="Arial"/>
                <a:ea typeface="Arial"/>
                <a:cs typeface="Arial"/>
              </a:rPr>
              <a:t>Copyright© 2023 GlobalSign.  Confidential &amp; Proprietary.  All rights reserved.</a:t>
            </a:r>
          </a:p>
        </p:txBody>
      </p:sp>
      <p:sp>
        <p:nvSpPr>
          <p:cNvPr id="16" name="Slide Number Placeholder 5"/>
          <p:cNvSpPr txBox="1">
            <a:spLocks/>
          </p:cNvSpPr>
          <p:nvPr userDrawn="1"/>
        </p:nvSpPr>
        <p:spPr bwMode="auto">
          <a:xfrm>
            <a:off x="8461548" y="4921895"/>
            <a:ext cx="472662" cy="1311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lnSpc>
                <a:spcPct val="100000"/>
              </a:lnSpc>
              <a:defRPr sz="1200" b="0" kern="1200" smtClean="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fld id="{AC434305-0D90-1042-B8D3-EB6253DED986}" type="slidenum">
              <a:rPr lang="en-US" sz="800">
                <a:solidFill>
                  <a:prstClr val="black"/>
                </a:solidFill>
                <a:latin typeface="Arial"/>
                <a:cs typeface="Arial"/>
              </a:rPr>
              <a:pPr fontAlgn="auto">
                <a:spcBef>
                  <a:spcPts val="0"/>
                </a:spcBef>
                <a:spcAft>
                  <a:spcPts val="0"/>
                </a:spcAft>
              </a:pPr>
              <a:t>‹#›</a:t>
            </a:fld>
            <a:endParaRPr lang="en-US" sz="800">
              <a:solidFill>
                <a:prstClr val="black"/>
              </a:solidFill>
              <a:latin typeface="Arial"/>
              <a:cs typeface="Arial"/>
            </a:endParaRPr>
          </a:p>
        </p:txBody>
      </p:sp>
    </p:spTree>
    <p:extLst>
      <p:ext uri="{BB962C8B-B14F-4D97-AF65-F5344CB8AC3E}">
        <p14:creationId xmlns:p14="http://schemas.microsoft.com/office/powerpoint/2010/main" val="350360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Rectangle 4"/>
          <p:cNvSpPr/>
          <p:nvPr userDrawn="1"/>
        </p:nvSpPr>
        <p:spPr>
          <a:xfrm>
            <a:off x="0" y="1599046"/>
            <a:ext cx="5867400" cy="182803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7" name="TextBox 6"/>
          <p:cNvSpPr txBox="1"/>
          <p:nvPr userDrawn="1"/>
        </p:nvSpPr>
        <p:spPr>
          <a:xfrm>
            <a:off x="0" y="1599046"/>
            <a:ext cx="5870448" cy="1828031"/>
          </a:xfrm>
          <a:prstGeom prst="rect">
            <a:avLst/>
          </a:prstGeom>
          <a:solidFill>
            <a:schemeClr val="accent1"/>
          </a:solidFill>
          <a:effectLst/>
        </p:spPr>
        <p:txBody>
          <a:bodyPr wrap="square" rtlCol="0" anchor="ctr" anchorCtr="0">
            <a:noAutofit/>
          </a:bodyPr>
          <a:lstStyle/>
          <a:p>
            <a:pPr algn="ctr" defTabSz="457200" fontAlgn="auto">
              <a:spcBef>
                <a:spcPts val="0"/>
              </a:spcBef>
              <a:spcAft>
                <a:spcPts val="0"/>
              </a:spcAft>
            </a:pPr>
            <a:r>
              <a:rPr lang="en-US" sz="3200" b="0">
                <a:solidFill>
                  <a:prstClr val="white"/>
                </a:solidFill>
                <a:latin typeface="Arial"/>
                <a:ea typeface="+mn-ea"/>
                <a:cs typeface="Arial"/>
              </a:rPr>
              <a:t>Thank you</a:t>
            </a:r>
          </a:p>
        </p:txBody>
      </p:sp>
      <p:sp>
        <p:nvSpPr>
          <p:cNvPr id="4" name="Rectangle 3"/>
          <p:cNvSpPr/>
          <p:nvPr userDrawn="1"/>
        </p:nvSpPr>
        <p:spPr>
          <a:xfrm>
            <a:off x="5943600" y="1599046"/>
            <a:ext cx="3222721" cy="182803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9" name="TextBox 8"/>
          <p:cNvSpPr txBox="1"/>
          <p:nvPr userDrawn="1"/>
        </p:nvSpPr>
        <p:spPr>
          <a:xfrm>
            <a:off x="6266211" y="1905777"/>
            <a:ext cx="2623788" cy="1231106"/>
          </a:xfrm>
          <a:prstGeom prst="rect">
            <a:avLst/>
          </a:prstGeom>
          <a:noFill/>
        </p:spPr>
        <p:txBody>
          <a:bodyPr wrap="square" lIns="0" tIns="0" rIns="0" bIns="0" rtlCol="0">
            <a:spAutoFit/>
          </a:bodyPr>
          <a:lstStyle/>
          <a:p>
            <a:pPr defTabSz="457200" fontAlgn="auto">
              <a:spcBef>
                <a:spcPts val="0"/>
              </a:spcBef>
              <a:spcAft>
                <a:spcPts val="0"/>
              </a:spcAft>
            </a:pPr>
            <a:r>
              <a:rPr lang="en-US" sz="800" b="1" i="0">
                <a:latin typeface="Arial"/>
                <a:ea typeface="+mn-ea"/>
                <a:cs typeface="Arial"/>
              </a:rPr>
              <a:t>About GlobalSign</a:t>
            </a:r>
          </a:p>
          <a:p>
            <a:pPr defTabSz="457200" fontAlgn="auto">
              <a:spcBef>
                <a:spcPts val="0"/>
              </a:spcBef>
              <a:spcAft>
                <a:spcPts val="0"/>
              </a:spcAft>
            </a:pPr>
            <a:r>
              <a:rPr lang="en-US" sz="800" b="0" i="0">
                <a:latin typeface="Arial"/>
                <a:ea typeface="+mn-ea"/>
                <a:cs typeface="Arial"/>
              </a:rPr>
              <a:t>GlobalSign is the leading provider of trusted identity and security solutions enabling businesses, large enterprises, cloud service providers and IoT innovators around the world to secure online communications, manage millions of verified digital identities and automate authentication and encryption. Its high-scale Public Key Infrastructure (PKI) and identity solutions support the billions of services, devices, people and things comprising the Internet of Everything (IoE).</a:t>
            </a:r>
          </a:p>
        </p:txBody>
      </p:sp>
      <p:pic>
        <p:nvPicPr>
          <p:cNvPr id="2" name="Picture 1" descr="A picture containing graphical user interface&#10;&#10;Description automatically generated">
            <a:extLst>
              <a:ext uri="{FF2B5EF4-FFF2-40B4-BE49-F238E27FC236}">
                <a16:creationId xmlns:a16="http://schemas.microsoft.com/office/drawing/2014/main" id="{9657249B-9731-98D8-AB44-CC79AF691986}"/>
              </a:ext>
            </a:extLst>
          </p:cNvPr>
          <p:cNvPicPr>
            <a:picLocks noChangeAspect="1"/>
          </p:cNvPicPr>
          <p:nvPr userDrawn="1"/>
        </p:nvPicPr>
        <p:blipFill>
          <a:blip r:embed="rId2"/>
          <a:stretch>
            <a:fillRect/>
          </a:stretch>
        </p:blipFill>
        <p:spPr>
          <a:xfrm>
            <a:off x="6400800" y="4289658"/>
            <a:ext cx="2506890" cy="549009"/>
          </a:xfrm>
          <a:prstGeom prst="rect">
            <a:avLst/>
          </a:prstGeom>
        </p:spPr>
      </p:pic>
    </p:spTree>
    <p:extLst>
      <p:ext uri="{BB962C8B-B14F-4D97-AF65-F5344CB8AC3E}">
        <p14:creationId xmlns:p14="http://schemas.microsoft.com/office/powerpoint/2010/main" val="2544053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30473" cy="514350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70079" y="4213071"/>
            <a:ext cx="2529657" cy="663859"/>
          </a:xfrm>
          <a:prstGeom prst="rect">
            <a:avLst/>
          </a:prstGeom>
        </p:spPr>
      </p:pic>
    </p:spTree>
    <p:extLst>
      <p:ext uri="{BB962C8B-B14F-4D97-AF65-F5344CB8AC3E}">
        <p14:creationId xmlns:p14="http://schemas.microsoft.com/office/powerpoint/2010/main" val="4274913203"/>
      </p:ext>
    </p:extLst>
  </p:cSld>
  <p:clrMapOvr>
    <a:masterClrMapping/>
  </p:clrMapOvr>
  <p:extLst>
    <p:ext uri="{DCECCB84-F9BA-43D5-87BE-67443E8EF086}">
      <p15:sldGuideLst xmlns:p15="http://schemas.microsoft.com/office/powerpoint/2012/main">
        <p15:guide id="1" orient="horz" pos="3012">
          <p15:clr>
            <a:srgbClr val="FBAE40"/>
          </p15:clr>
        </p15:guide>
        <p15:guide id="2" pos="547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5943600" y="1599046"/>
            <a:ext cx="3222721" cy="182803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0079" y="4213071"/>
            <a:ext cx="2529657" cy="663859"/>
          </a:xfrm>
          <a:prstGeom prst="rect">
            <a:avLst/>
          </a:prstGeom>
        </p:spPr>
      </p:pic>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t="19819" b="24729"/>
          <a:stretch/>
        </p:blipFill>
        <p:spPr>
          <a:xfrm>
            <a:off x="-1" y="1600200"/>
            <a:ext cx="5854383" cy="1828800"/>
          </a:xfrm>
          <a:prstGeom prst="rect">
            <a:avLst/>
          </a:prstGeom>
        </p:spPr>
      </p:pic>
    </p:spTree>
    <p:extLst>
      <p:ext uri="{BB962C8B-B14F-4D97-AF65-F5344CB8AC3E}">
        <p14:creationId xmlns:p14="http://schemas.microsoft.com/office/powerpoint/2010/main" val="366367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6" name="Rectangle 15"/>
          <p:cNvSpPr/>
          <p:nvPr userDrawn="1"/>
        </p:nvSpPr>
        <p:spPr>
          <a:xfrm>
            <a:off x="7450698" y="0"/>
            <a:ext cx="1700784" cy="97908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pic>
        <p:nvPicPr>
          <p:cNvPr id="2" name="Picture 1" descr="globalsign_logo_w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14769" y="78550"/>
            <a:ext cx="1556427" cy="823003"/>
          </a:xfrm>
          <a:prstGeom prst="rect">
            <a:avLst/>
          </a:prstGeom>
        </p:spPr>
      </p:pic>
      <p:sp>
        <p:nvSpPr>
          <p:cNvPr id="15" name="Rectangle 14"/>
          <p:cNvSpPr/>
          <p:nvPr userDrawn="1"/>
        </p:nvSpPr>
        <p:spPr>
          <a:xfrm>
            <a:off x="1" y="0"/>
            <a:ext cx="7388911" cy="9790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17" name="Rectangle 16"/>
          <p:cNvSpPr/>
          <p:nvPr userDrawn="1"/>
        </p:nvSpPr>
        <p:spPr>
          <a:xfrm>
            <a:off x="-3967" y="4769994"/>
            <a:ext cx="9147967" cy="5169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3" name="Content Placeholder 2"/>
          <p:cNvSpPr>
            <a:spLocks noGrp="1"/>
          </p:cNvSpPr>
          <p:nvPr>
            <p:ph idx="1"/>
          </p:nvPr>
        </p:nvSpPr>
        <p:spPr>
          <a:xfrm>
            <a:off x="226284" y="1200151"/>
            <a:ext cx="8677017" cy="3394472"/>
          </a:xfrm>
          <a:prstGeom prst="rect">
            <a:avLst/>
          </a:prstGeom>
        </p:spPr>
        <p:txBody>
          <a:bodyPr/>
          <a:lstStyle>
            <a:lvl1pPr marL="168275" indent="-168275">
              <a:buClr>
                <a:schemeClr val="accent1"/>
              </a:buClr>
              <a:buFont typeface="Arial"/>
              <a:buChar char="•"/>
              <a:defRPr>
                <a:solidFill>
                  <a:schemeClr val="accent2"/>
                </a:solidFill>
              </a:defRPr>
            </a:lvl1pPr>
            <a:lvl2pPr>
              <a:defRPr sz="1800"/>
            </a:lvl2pPr>
            <a:lvl3pPr>
              <a:defRPr sz="1600"/>
            </a:lvl3pPr>
            <a:lvl4pPr>
              <a:defRPr sz="1400"/>
            </a:lvl4pPr>
            <a:lvl5pPr>
              <a:defRPr sz="1200"/>
            </a:lvl5pPr>
            <a:lvl6pPr marL="914400">
              <a:defRPr sz="10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p:txBody>
      </p:sp>
      <p:sp>
        <p:nvSpPr>
          <p:cNvPr id="7" name="Title 6"/>
          <p:cNvSpPr>
            <a:spLocks noGrp="1"/>
          </p:cNvSpPr>
          <p:nvPr>
            <p:ph type="title"/>
          </p:nvPr>
        </p:nvSpPr>
        <p:spPr>
          <a:xfrm>
            <a:off x="226285" y="274016"/>
            <a:ext cx="7097163" cy="530022"/>
          </a:xfrm>
          <a:prstGeom prst="rect">
            <a:avLst/>
          </a:prstGeom>
        </p:spPr>
        <p:txBody>
          <a:bodyPr/>
          <a:lstStyle/>
          <a:p>
            <a:r>
              <a:rPr lang="en-US"/>
              <a:t>Click to edit Master title style</a:t>
            </a:r>
          </a:p>
        </p:txBody>
      </p:sp>
      <p:sp>
        <p:nvSpPr>
          <p:cNvPr id="19" name="TextBox 2"/>
          <p:cNvSpPr txBox="1">
            <a:spLocks noChangeArrowheads="1"/>
          </p:cNvSpPr>
          <p:nvPr userDrawn="1"/>
        </p:nvSpPr>
        <p:spPr bwMode="auto">
          <a:xfrm>
            <a:off x="226284" y="4879751"/>
            <a:ext cx="366273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rgbClr val="FFFFFF"/>
                </a:solidFill>
                <a:latin typeface="Verdana" charset="0"/>
                <a:ea typeface="ＭＳ Ｐゴシック" charset="0"/>
                <a:cs typeface="ＭＳ Ｐゴシック" charset="0"/>
              </a:defRPr>
            </a:lvl1pPr>
            <a:lvl2pPr marL="742950" indent="-285750">
              <a:defRPr sz="1200" b="1">
                <a:solidFill>
                  <a:srgbClr val="FFFFFF"/>
                </a:solidFill>
                <a:latin typeface="Verdana" charset="0"/>
                <a:ea typeface="ＭＳ Ｐゴシック" charset="0"/>
              </a:defRPr>
            </a:lvl2pPr>
            <a:lvl3pPr marL="1143000" indent="-228600">
              <a:defRPr sz="1200" b="1">
                <a:solidFill>
                  <a:srgbClr val="FFFFFF"/>
                </a:solidFill>
                <a:latin typeface="Verdana" charset="0"/>
                <a:ea typeface="ＭＳ Ｐゴシック" charset="0"/>
              </a:defRPr>
            </a:lvl3pPr>
            <a:lvl4pPr marL="1600200" indent="-228600">
              <a:defRPr sz="1200" b="1">
                <a:solidFill>
                  <a:srgbClr val="FFFFFF"/>
                </a:solidFill>
                <a:latin typeface="Verdana" charset="0"/>
                <a:ea typeface="ＭＳ Ｐゴシック" charset="0"/>
              </a:defRPr>
            </a:lvl4pPr>
            <a:lvl5pPr marL="2057400" indent="-228600">
              <a:defRPr sz="1200" b="1">
                <a:solidFill>
                  <a:srgbClr val="FFFFFF"/>
                </a:solidFill>
                <a:latin typeface="Verdana" charset="0"/>
                <a:ea typeface="ＭＳ Ｐゴシック" charset="0"/>
              </a:defRPr>
            </a:lvl5pPr>
            <a:lvl6pPr marL="25146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6pPr>
            <a:lvl7pPr marL="29718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7pPr>
            <a:lvl8pPr marL="34290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8pPr>
            <a:lvl9pPr marL="38862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9pPr>
          </a:lstStyle>
          <a:p>
            <a:pPr defTabSz="457200" fontAlgn="auto">
              <a:spcBef>
                <a:spcPts val="0"/>
              </a:spcBef>
              <a:spcAft>
                <a:spcPts val="0"/>
              </a:spcAft>
            </a:pPr>
            <a:r>
              <a:rPr lang="en-US" sz="800" b="0">
                <a:solidFill>
                  <a:prstClr val="black"/>
                </a:solidFill>
                <a:latin typeface="Arial"/>
                <a:ea typeface="Arial"/>
                <a:cs typeface="Arial"/>
              </a:rPr>
              <a:t>Copyright© 2023 GlobalSign.  Confidential &amp; Proprietary.  All rights reserved.</a:t>
            </a:r>
          </a:p>
        </p:txBody>
      </p:sp>
      <p:sp>
        <p:nvSpPr>
          <p:cNvPr id="20" name="Slide Number Placeholder 5"/>
          <p:cNvSpPr txBox="1">
            <a:spLocks/>
          </p:cNvSpPr>
          <p:nvPr userDrawn="1"/>
        </p:nvSpPr>
        <p:spPr bwMode="auto">
          <a:xfrm>
            <a:off x="8461548" y="4921895"/>
            <a:ext cx="472662" cy="1311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lnSpc>
                <a:spcPct val="100000"/>
              </a:lnSpc>
              <a:defRPr sz="1200" b="0" kern="1200" smtClean="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fld id="{AC434305-0D90-1042-B8D3-EB6253DED986}" type="slidenum">
              <a:rPr lang="en-US" sz="800">
                <a:solidFill>
                  <a:prstClr val="black"/>
                </a:solidFill>
                <a:latin typeface="Arial"/>
                <a:cs typeface="Arial"/>
              </a:rPr>
              <a:pPr fontAlgn="auto">
                <a:spcBef>
                  <a:spcPts val="0"/>
                </a:spcBef>
                <a:spcAft>
                  <a:spcPts val="0"/>
                </a:spcAft>
              </a:pPr>
              <a:t>‹#›</a:t>
            </a:fld>
            <a:endParaRPr lang="en-US" sz="800">
              <a:solidFill>
                <a:prstClr val="black"/>
              </a:solidFill>
              <a:latin typeface="Arial"/>
              <a:cs typeface="Arial"/>
            </a:endParaRPr>
          </a:p>
        </p:txBody>
      </p:sp>
    </p:spTree>
    <p:extLst>
      <p:ext uri="{BB962C8B-B14F-4D97-AF65-F5344CB8AC3E}">
        <p14:creationId xmlns:p14="http://schemas.microsoft.com/office/powerpoint/2010/main" val="379779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p:cNvSpPr/>
          <p:nvPr userDrawn="1"/>
        </p:nvSpPr>
        <p:spPr>
          <a:xfrm>
            <a:off x="1" y="0"/>
            <a:ext cx="7388911" cy="9790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12" name="Rectangle 11"/>
          <p:cNvSpPr/>
          <p:nvPr userDrawn="1"/>
        </p:nvSpPr>
        <p:spPr>
          <a:xfrm>
            <a:off x="7450698" y="0"/>
            <a:ext cx="1700784" cy="97908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13" name="Rectangle 12"/>
          <p:cNvSpPr/>
          <p:nvPr userDrawn="1"/>
        </p:nvSpPr>
        <p:spPr>
          <a:xfrm>
            <a:off x="-3967" y="4769994"/>
            <a:ext cx="9147967" cy="5169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sz="1800" b="0">
              <a:solidFill>
                <a:prstClr val="white"/>
              </a:solidFill>
              <a:latin typeface="Calibri"/>
            </a:endParaRPr>
          </a:p>
        </p:txBody>
      </p:sp>
      <p:sp>
        <p:nvSpPr>
          <p:cNvPr id="2" name="Title 1"/>
          <p:cNvSpPr>
            <a:spLocks noGrp="1"/>
          </p:cNvSpPr>
          <p:nvPr>
            <p:ph type="title"/>
          </p:nvPr>
        </p:nvSpPr>
        <p:spPr>
          <a:xfrm>
            <a:off x="226285" y="274016"/>
            <a:ext cx="7097163" cy="530022"/>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000">
                <a:solidFill>
                  <a:schemeClr val="accent1"/>
                </a:solidFill>
              </a:defRPr>
            </a:lvl1pPr>
            <a:lvl2pPr marL="511175" marR="0" indent="-222250" algn="l" defTabSz="457200" rtl="0" eaLnBrk="1" fontAlgn="auto" latinLnBrk="0" hangingPunct="1">
              <a:lnSpc>
                <a:spcPct val="100000"/>
              </a:lnSpc>
              <a:spcBef>
                <a:spcPct val="20000"/>
              </a:spcBef>
              <a:spcAft>
                <a:spcPts val="0"/>
              </a:spcAft>
              <a:buClrTx/>
              <a:buSzTx/>
              <a:buFont typeface="Arial"/>
              <a:buChar char="–"/>
              <a:tabLst/>
              <a:defRPr sz="1800" baseline="0">
                <a:solidFill>
                  <a:schemeClr val="tx1"/>
                </a:solidFill>
              </a:defRPr>
            </a:lvl2pPr>
            <a:lvl3pPr marL="684213" marR="0" indent="-173038" algn="l" defTabSz="457200" rtl="0" eaLnBrk="1" fontAlgn="auto" latinLnBrk="0" hangingPunct="1">
              <a:lnSpc>
                <a:spcPct val="100000"/>
              </a:lnSpc>
              <a:spcBef>
                <a:spcPct val="20000"/>
              </a:spcBef>
              <a:spcAft>
                <a:spcPts val="0"/>
              </a:spcAft>
              <a:buClrTx/>
              <a:buSzTx/>
              <a:buFont typeface="Arial"/>
              <a:buChar char="•"/>
              <a:tabLst/>
              <a:defRPr sz="1600"/>
            </a:lvl3pPr>
            <a:lvl4pPr marL="1030288" marR="0" indent="-230188" algn="l" defTabSz="457200" rtl="0" eaLnBrk="1" fontAlgn="auto" latinLnBrk="0" hangingPunct="1">
              <a:lnSpc>
                <a:spcPct val="100000"/>
              </a:lnSpc>
              <a:spcBef>
                <a:spcPct val="20000"/>
              </a:spcBef>
              <a:spcAft>
                <a:spcPts val="0"/>
              </a:spcAft>
              <a:buClrTx/>
              <a:buSzTx/>
              <a:buFont typeface="Arial"/>
              <a:buChar char="–"/>
              <a:tabLst/>
              <a:defRPr sz="1400"/>
            </a:lvl4pPr>
            <a:lvl5pPr marL="1196975" marR="0" indent="-168275" algn="l" defTabSz="457200" rtl="0" eaLnBrk="1" fontAlgn="auto" latinLnBrk="0" hangingPunct="1">
              <a:lnSpc>
                <a:spcPct val="100000"/>
              </a:lnSpc>
              <a:spcBef>
                <a:spcPct val="20000"/>
              </a:spcBef>
              <a:spcAft>
                <a:spcPts val="0"/>
              </a:spcAft>
              <a:buClrTx/>
              <a:buSzTx/>
              <a:buFont typeface="Arial"/>
              <a:buChar char="»"/>
              <a:tabLst/>
              <a:defRPr sz="1400"/>
            </a:lvl5pPr>
            <a:lvl6pPr marL="1317625" marR="0" indent="-120650" algn="l" defTabSz="457200" rtl="0" eaLnBrk="1" fontAlgn="auto" latinLnBrk="0" hangingPunct="1">
              <a:lnSpc>
                <a:spcPct val="100000"/>
              </a:lnSpc>
              <a:spcBef>
                <a:spcPct val="20000"/>
              </a:spcBef>
              <a:spcAft>
                <a:spcPts val="0"/>
              </a:spcAft>
              <a:buClrTx/>
              <a:buSzTx/>
              <a:buFont typeface="Arial"/>
              <a:buChar char="•"/>
              <a:tabLst/>
              <a:defRPr sz="14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endParaRPr kumimoji="0" lang="en-US" sz="1200" b="0" i="0" u="none" strike="noStrike" kern="1200" cap="none" spc="0" normalizeH="0" baseline="0" noProof="0">
              <a:ln>
                <a:noFill/>
              </a:ln>
              <a:solidFill>
                <a:prstClr val="black"/>
              </a:solidFill>
              <a:effectLst/>
              <a:uLnTx/>
              <a:uFillTx/>
              <a:latin typeface="Arial"/>
              <a:ea typeface="+mn-ea"/>
              <a:cs typeface="Arial"/>
            </a:endParaRPr>
          </a:p>
        </p:txBody>
      </p:sp>
      <p:sp>
        <p:nvSpPr>
          <p:cNvPr id="15" name="TextBox 2"/>
          <p:cNvSpPr txBox="1">
            <a:spLocks noChangeArrowheads="1"/>
          </p:cNvSpPr>
          <p:nvPr userDrawn="1"/>
        </p:nvSpPr>
        <p:spPr bwMode="auto">
          <a:xfrm>
            <a:off x="226285" y="4879751"/>
            <a:ext cx="366273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rgbClr val="FFFFFF"/>
                </a:solidFill>
                <a:latin typeface="Verdana" charset="0"/>
                <a:ea typeface="ＭＳ Ｐゴシック" charset="0"/>
                <a:cs typeface="ＭＳ Ｐゴシック" charset="0"/>
              </a:defRPr>
            </a:lvl1pPr>
            <a:lvl2pPr marL="742950" indent="-285750">
              <a:defRPr sz="1200" b="1">
                <a:solidFill>
                  <a:srgbClr val="FFFFFF"/>
                </a:solidFill>
                <a:latin typeface="Verdana" charset="0"/>
                <a:ea typeface="ＭＳ Ｐゴシック" charset="0"/>
              </a:defRPr>
            </a:lvl2pPr>
            <a:lvl3pPr marL="1143000" indent="-228600">
              <a:defRPr sz="1200" b="1">
                <a:solidFill>
                  <a:srgbClr val="FFFFFF"/>
                </a:solidFill>
                <a:latin typeface="Verdana" charset="0"/>
                <a:ea typeface="ＭＳ Ｐゴシック" charset="0"/>
              </a:defRPr>
            </a:lvl3pPr>
            <a:lvl4pPr marL="1600200" indent="-228600">
              <a:defRPr sz="1200" b="1">
                <a:solidFill>
                  <a:srgbClr val="FFFFFF"/>
                </a:solidFill>
                <a:latin typeface="Verdana" charset="0"/>
                <a:ea typeface="ＭＳ Ｐゴシック" charset="0"/>
              </a:defRPr>
            </a:lvl4pPr>
            <a:lvl5pPr marL="2057400" indent="-228600">
              <a:defRPr sz="1200" b="1">
                <a:solidFill>
                  <a:srgbClr val="FFFFFF"/>
                </a:solidFill>
                <a:latin typeface="Verdana" charset="0"/>
                <a:ea typeface="ＭＳ Ｐゴシック" charset="0"/>
              </a:defRPr>
            </a:lvl5pPr>
            <a:lvl6pPr marL="25146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6pPr>
            <a:lvl7pPr marL="29718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7pPr>
            <a:lvl8pPr marL="34290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8pPr>
            <a:lvl9pPr marL="3886200" indent="-228600" algn="ctr" eaLnBrk="0" fontAlgn="base" hangingPunct="0">
              <a:lnSpc>
                <a:spcPct val="90000"/>
              </a:lnSpc>
              <a:spcBef>
                <a:spcPct val="0"/>
              </a:spcBef>
              <a:spcAft>
                <a:spcPct val="0"/>
              </a:spcAft>
              <a:defRPr sz="1200" b="1">
                <a:solidFill>
                  <a:srgbClr val="FFFFFF"/>
                </a:solidFill>
                <a:latin typeface="Verdana" charset="0"/>
                <a:ea typeface="ＭＳ Ｐゴシック" charset="0"/>
              </a:defRPr>
            </a:lvl9pPr>
          </a:lstStyle>
          <a:p>
            <a:pPr defTabSz="457200" fontAlgn="auto">
              <a:spcBef>
                <a:spcPts val="0"/>
              </a:spcBef>
              <a:spcAft>
                <a:spcPts val="0"/>
              </a:spcAft>
            </a:pPr>
            <a:r>
              <a:rPr lang="en-US" sz="800" b="0">
                <a:solidFill>
                  <a:prstClr val="black"/>
                </a:solidFill>
                <a:latin typeface="Arial"/>
                <a:ea typeface="Arial"/>
                <a:cs typeface="Arial"/>
              </a:rPr>
              <a:t>Copyright© 2023 GlobalSign.  Confidential &amp; Proprietary.  All rights reserved.</a:t>
            </a:r>
          </a:p>
        </p:txBody>
      </p:sp>
      <p:sp>
        <p:nvSpPr>
          <p:cNvPr id="16" name="Slide Number Placeholder 5"/>
          <p:cNvSpPr txBox="1">
            <a:spLocks/>
          </p:cNvSpPr>
          <p:nvPr userDrawn="1"/>
        </p:nvSpPr>
        <p:spPr bwMode="auto">
          <a:xfrm>
            <a:off x="8461548" y="4921895"/>
            <a:ext cx="472662" cy="1311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lnSpc>
                <a:spcPct val="100000"/>
              </a:lnSpc>
              <a:defRPr sz="1200" b="0" kern="1200" smtClean="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fld id="{AC434305-0D90-1042-B8D3-EB6253DED986}" type="slidenum">
              <a:rPr lang="en-US" sz="800">
                <a:solidFill>
                  <a:prstClr val="black"/>
                </a:solidFill>
                <a:latin typeface="Arial"/>
                <a:cs typeface="Arial"/>
              </a:rPr>
              <a:pPr fontAlgn="auto">
                <a:spcBef>
                  <a:spcPts val="0"/>
                </a:spcBef>
                <a:spcAft>
                  <a:spcPts val="0"/>
                </a:spcAft>
              </a:pPr>
              <a:t>‹#›</a:t>
            </a:fld>
            <a:endParaRPr lang="en-US" sz="800">
              <a:solidFill>
                <a:prstClr val="black"/>
              </a:solidFill>
              <a:latin typeface="Arial"/>
              <a:cs typeface="Arial"/>
            </a:endParaRPr>
          </a:p>
        </p:txBody>
      </p:sp>
      <p:sp>
        <p:nvSpPr>
          <p:cNvPr id="14" name="Content Placeholder 2">
            <a:extLst>
              <a:ext uri="{FF2B5EF4-FFF2-40B4-BE49-F238E27FC236}">
                <a16:creationId xmlns:a16="http://schemas.microsoft.com/office/drawing/2014/main" id="{D09188A0-8059-4DDF-AD96-FA173B95A7C7}"/>
              </a:ext>
            </a:extLst>
          </p:cNvPr>
          <p:cNvSpPr>
            <a:spLocks noGrp="1"/>
          </p:cNvSpPr>
          <p:nvPr>
            <p:ph sz="half" idx="10"/>
          </p:nvPr>
        </p:nvSpPr>
        <p:spPr>
          <a:xfrm>
            <a:off x="4570016" y="1177301"/>
            <a:ext cx="4038600" cy="3394472"/>
          </a:xfrm>
          <a:prstGeom prst="rect">
            <a:avLst/>
          </a:prstGeom>
        </p:spPr>
        <p:txBody>
          <a:bodyPr/>
          <a:lstStyle>
            <a:lvl1pPr>
              <a:defRPr sz="2000">
                <a:solidFill>
                  <a:schemeClr val="accent1"/>
                </a:solidFill>
              </a:defRPr>
            </a:lvl1pPr>
            <a:lvl2pPr marL="511175" marR="0" indent="-222250" algn="l" defTabSz="457200" rtl="0" eaLnBrk="1" fontAlgn="auto" latinLnBrk="0" hangingPunct="1">
              <a:lnSpc>
                <a:spcPct val="100000"/>
              </a:lnSpc>
              <a:spcBef>
                <a:spcPct val="20000"/>
              </a:spcBef>
              <a:spcAft>
                <a:spcPts val="0"/>
              </a:spcAft>
              <a:buClrTx/>
              <a:buSzTx/>
              <a:buFont typeface="Arial"/>
              <a:buChar char="–"/>
              <a:tabLst/>
              <a:defRPr sz="1800" baseline="0">
                <a:solidFill>
                  <a:schemeClr val="tx1"/>
                </a:solidFill>
              </a:defRPr>
            </a:lvl2pPr>
            <a:lvl3pPr marL="684213" marR="0" indent="-173038" algn="l" defTabSz="457200" rtl="0" eaLnBrk="1" fontAlgn="auto" latinLnBrk="0" hangingPunct="1">
              <a:lnSpc>
                <a:spcPct val="100000"/>
              </a:lnSpc>
              <a:spcBef>
                <a:spcPct val="20000"/>
              </a:spcBef>
              <a:spcAft>
                <a:spcPts val="0"/>
              </a:spcAft>
              <a:buClrTx/>
              <a:buSzTx/>
              <a:buFont typeface="Arial"/>
              <a:buChar char="•"/>
              <a:tabLst/>
              <a:defRPr sz="1600"/>
            </a:lvl3pPr>
            <a:lvl4pPr marL="1030288" marR="0" indent="-230188" algn="l" defTabSz="457200" rtl="0" eaLnBrk="1" fontAlgn="auto" latinLnBrk="0" hangingPunct="1">
              <a:lnSpc>
                <a:spcPct val="100000"/>
              </a:lnSpc>
              <a:spcBef>
                <a:spcPct val="20000"/>
              </a:spcBef>
              <a:spcAft>
                <a:spcPts val="0"/>
              </a:spcAft>
              <a:buClrTx/>
              <a:buSzTx/>
              <a:buFont typeface="Arial"/>
              <a:buChar char="–"/>
              <a:tabLst/>
              <a:defRPr sz="1400"/>
            </a:lvl4pPr>
            <a:lvl5pPr marL="1196975" marR="0" indent="-168275" algn="l" defTabSz="457200" rtl="0" eaLnBrk="1" fontAlgn="auto" latinLnBrk="0" hangingPunct="1">
              <a:lnSpc>
                <a:spcPct val="100000"/>
              </a:lnSpc>
              <a:spcBef>
                <a:spcPct val="20000"/>
              </a:spcBef>
              <a:spcAft>
                <a:spcPts val="0"/>
              </a:spcAft>
              <a:buClrTx/>
              <a:buSzTx/>
              <a:buFont typeface="Arial"/>
              <a:buChar char="»"/>
              <a:tabLst/>
              <a:defRPr sz="1400"/>
            </a:lvl5pPr>
            <a:lvl6pPr marL="1317625" marR="0" indent="-120650" algn="l" defTabSz="457200" rtl="0" eaLnBrk="1" fontAlgn="auto" latinLnBrk="0" hangingPunct="1">
              <a:lnSpc>
                <a:spcPct val="100000"/>
              </a:lnSpc>
              <a:spcBef>
                <a:spcPct val="20000"/>
              </a:spcBef>
              <a:spcAft>
                <a:spcPts val="0"/>
              </a:spcAft>
              <a:buClrTx/>
              <a:buSzTx/>
              <a:buFont typeface="Arial"/>
              <a:buChar char="•"/>
              <a:tabLst/>
              <a:defRPr sz="14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endParaRPr kumimoji="0" lang="en-US" sz="1200" b="0" i="0" u="none" strike="noStrike" kern="1200" cap="none" spc="0" normalizeH="0" baseline="0" noProof="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350360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Title Placeholder 1"/>
          <p:cNvSpPr>
            <a:spLocks noGrp="1"/>
          </p:cNvSpPr>
          <p:nvPr>
            <p:ph type="title"/>
          </p:nvPr>
        </p:nvSpPr>
        <p:spPr>
          <a:xfrm>
            <a:off x="226285" y="274016"/>
            <a:ext cx="7097163" cy="530022"/>
          </a:xfrm>
          <a:prstGeom prst="rect">
            <a:avLst/>
          </a:prstGeom>
        </p:spPr>
        <p:txBody>
          <a:bodyPr vert="horz" lIns="91440" tIns="45720" rIns="91440" bIns="45720" rtlCol="0" anchor="ctr">
            <a:normAutofit/>
          </a:bodyPr>
          <a:lstStyle/>
          <a:p>
            <a:r>
              <a:rPr lang="en-US"/>
              <a:t>Click to edit Master title style</a:t>
            </a:r>
          </a:p>
        </p:txBody>
      </p:sp>
      <p:sp>
        <p:nvSpPr>
          <p:cNvPr id="27" name="Text Placeholder 2"/>
          <p:cNvSpPr>
            <a:spLocks noGrp="1"/>
          </p:cNvSpPr>
          <p:nvPr>
            <p:ph type="body" idx="1"/>
          </p:nvPr>
        </p:nvSpPr>
        <p:spPr>
          <a:xfrm>
            <a:off x="226284" y="1200151"/>
            <a:ext cx="8677017"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49844563"/>
      </p:ext>
    </p:extLst>
  </p:cSld>
  <p:clrMap bg1="lt1" tx1="dk1" bg2="lt2" tx2="dk2" accent1="accent1" accent2="accent2" accent3="accent3" accent4="accent4" accent5="accent5" accent6="accent6" hlink="hlink" folHlink="folHlink"/>
  <p:sldLayoutIdLst>
    <p:sldLayoutId id="2147484581" r:id="rId1"/>
    <p:sldLayoutId id="2147484582" r:id="rId2"/>
    <p:sldLayoutId id="2147484583" r:id="rId3"/>
    <p:sldLayoutId id="2147484584" r:id="rId4"/>
    <p:sldLayoutId id="2147484585" r:id="rId5"/>
    <p:sldLayoutId id="2147484576" r:id="rId6"/>
    <p:sldLayoutId id="2147484577" r:id="rId7"/>
    <p:sldLayoutId id="2147484578" r:id="rId8"/>
    <p:sldLayoutId id="2147484579" r:id="rId9"/>
    <p:sldLayoutId id="2147484580" r:id="rId10"/>
  </p:sldLayoutIdLst>
  <p:hf sldNum="0" hdr="0" ftr="0" dt="0"/>
  <p:txStyles>
    <p:titleStyle>
      <a:lvl1pPr algn="l" defTabSz="457200" rtl="0" eaLnBrk="1" latinLnBrk="0" hangingPunct="1">
        <a:spcBef>
          <a:spcPct val="0"/>
        </a:spcBef>
        <a:buNone/>
        <a:defRPr sz="3200" b="0" kern="1200">
          <a:solidFill>
            <a:schemeClr val="bg1"/>
          </a:solidFill>
          <a:latin typeface="Arial"/>
          <a:ea typeface="+mj-ea"/>
          <a:cs typeface="Arial"/>
        </a:defRPr>
      </a:lvl1pPr>
    </p:titleStyle>
    <p:bodyStyle>
      <a:lvl1pPr marL="168275" indent="-168275" algn="l" defTabSz="457200" rtl="0" eaLnBrk="1" latinLnBrk="0" hangingPunct="1">
        <a:spcBef>
          <a:spcPct val="20000"/>
        </a:spcBef>
        <a:buFont typeface="Arial"/>
        <a:buChar char="•"/>
        <a:defRPr sz="2000" kern="1200">
          <a:solidFill>
            <a:schemeClr val="accent1"/>
          </a:solidFill>
          <a:latin typeface="Arial"/>
          <a:ea typeface="+mn-ea"/>
          <a:cs typeface="Arial"/>
        </a:defRPr>
      </a:lvl1pPr>
      <a:lvl2pPr marL="342900" indent="-169863"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457200" indent="-114300" algn="l" defTabSz="457200" rtl="0" eaLnBrk="1" latinLnBrk="0" hangingPunct="1">
        <a:spcBef>
          <a:spcPct val="20000"/>
        </a:spcBef>
        <a:buFont typeface="Arial"/>
        <a:buChar char="•"/>
        <a:defRPr sz="1400" kern="1200">
          <a:solidFill>
            <a:schemeClr val="tx1"/>
          </a:solidFill>
          <a:latin typeface="Arial"/>
          <a:ea typeface="+mn-ea"/>
          <a:cs typeface="Arial"/>
        </a:defRPr>
      </a:lvl3pPr>
      <a:lvl4pPr marL="630238" indent="-173038" algn="l" defTabSz="457200" rtl="0" eaLnBrk="1" latinLnBrk="0" hangingPunct="1">
        <a:spcBef>
          <a:spcPct val="20000"/>
        </a:spcBef>
        <a:buFont typeface="Arial"/>
        <a:buChar char="–"/>
        <a:defRPr sz="1200" kern="1200">
          <a:solidFill>
            <a:schemeClr val="tx1"/>
          </a:solidFill>
          <a:latin typeface="Arial"/>
          <a:ea typeface="+mn-ea"/>
          <a:cs typeface="Arial"/>
        </a:defRPr>
      </a:lvl4pPr>
      <a:lvl5pPr marL="744538" indent="-114300" algn="l" defTabSz="457200" rtl="0" eaLnBrk="1" latinLnBrk="0" hangingPunct="1">
        <a:spcBef>
          <a:spcPct val="20000"/>
        </a:spcBef>
        <a:buFont typeface="Arial"/>
        <a:buChar char="»"/>
        <a:defRPr sz="1000" kern="1200" baseline="0">
          <a:solidFill>
            <a:schemeClr val="tx1"/>
          </a:solidFill>
          <a:latin typeface="Arial"/>
          <a:ea typeface="+mn-ea"/>
          <a:cs typeface="Arial"/>
        </a:defRPr>
      </a:lvl5pPr>
      <a:lvl6pPr marL="1317625" indent="-120650" algn="l" defTabSz="457200" rtl="0" eaLnBrk="1" latinLnBrk="0" hangingPunct="1">
        <a:spcBef>
          <a:spcPct val="20000"/>
        </a:spcBef>
        <a:buFont typeface="Arial"/>
        <a:buChar char="•"/>
        <a:defRPr sz="800" kern="1200" baseline="0">
          <a:solidFill>
            <a:schemeClr val="tx1"/>
          </a:solidFill>
          <a:latin typeface="Arial"/>
          <a:ea typeface="+mn-ea"/>
          <a:cs typeface="Arial"/>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275" y="4276199"/>
            <a:ext cx="6209920" cy="369332"/>
          </a:xfrm>
          <a:prstGeom prst="rect">
            <a:avLst/>
          </a:prstGeom>
          <a:noFill/>
        </p:spPr>
        <p:txBody>
          <a:bodyPr wrap="square" lIns="0" tIns="0" rIns="0" bIns="0" rtlCol="0">
            <a:spAutoFit/>
          </a:bodyPr>
          <a:lstStyle/>
          <a:p>
            <a:r>
              <a:rPr lang="en-US" sz="2400" b="0" dirty="0">
                <a:solidFill>
                  <a:schemeClr val="accent2"/>
                </a:solidFill>
                <a:latin typeface="Arial"/>
                <a:cs typeface="Arial"/>
              </a:rPr>
              <a:t>October 2023 CA/B TLS updates</a:t>
            </a:r>
          </a:p>
        </p:txBody>
      </p:sp>
      <p:sp>
        <p:nvSpPr>
          <p:cNvPr id="4" name="TextBox 3"/>
          <p:cNvSpPr txBox="1"/>
          <p:nvPr/>
        </p:nvSpPr>
        <p:spPr>
          <a:xfrm>
            <a:off x="26957" y="280976"/>
            <a:ext cx="6209920" cy="430887"/>
          </a:xfrm>
          <a:prstGeom prst="rect">
            <a:avLst/>
          </a:prstGeom>
          <a:noFill/>
        </p:spPr>
        <p:txBody>
          <a:bodyPr wrap="square" tIns="0" bIns="0" rtlCol="0">
            <a:spAutoFit/>
          </a:bodyPr>
          <a:lstStyle/>
          <a:p>
            <a:r>
              <a:rPr lang="en-US" sz="2800" b="0" spc="150">
                <a:solidFill>
                  <a:schemeClr val="bg1"/>
                </a:solidFill>
                <a:latin typeface="HelveticaNeue ThinCond"/>
                <a:cs typeface="HelveticaNeue ThinCond"/>
              </a:rPr>
              <a:t>Identity for </a:t>
            </a:r>
            <a:r>
              <a:rPr lang="en-US" sz="2800" b="0">
                <a:solidFill>
                  <a:schemeClr val="bg1"/>
                </a:solidFill>
                <a:latin typeface="HelveticaNeue ThinCond"/>
                <a:cs typeface="HelveticaNeue ThinCond"/>
              </a:rPr>
              <a:t>Everything</a:t>
            </a:r>
          </a:p>
        </p:txBody>
      </p:sp>
    </p:spTree>
    <p:extLst>
      <p:ext uri="{BB962C8B-B14F-4D97-AF65-F5344CB8AC3E}">
        <p14:creationId xmlns:p14="http://schemas.microsoft.com/office/powerpoint/2010/main" val="2242340336"/>
      </p:ext>
    </p:extLst>
  </p:cSld>
  <p:clrMapOvr>
    <a:masterClrMapping/>
  </p:clrMapOvr>
  <mc:AlternateContent xmlns:mc="http://schemas.openxmlformats.org/markup-compatibility/2006" xmlns:p14="http://schemas.microsoft.com/office/powerpoint/2010/main">
    <mc:Choice Requires="p14">
      <p:transition spd="slow" p14:dur="2000" advTm="3690"/>
    </mc:Choice>
    <mc:Fallback xmlns="">
      <p:transition spd="slow" advTm="369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A1144D-B9FE-8C7F-CB4D-4DF0A33917D4}"/>
              </a:ext>
            </a:extLst>
          </p:cNvPr>
          <p:cNvSpPr>
            <a:spLocks noGrp="1"/>
          </p:cNvSpPr>
          <p:nvPr>
            <p:ph type="title"/>
          </p:nvPr>
        </p:nvSpPr>
        <p:spPr/>
        <p:txBody>
          <a:bodyPr>
            <a:normAutofit fontScale="90000"/>
          </a:bodyPr>
          <a:lstStyle/>
          <a:p>
            <a:r>
              <a:rPr lang="en-US"/>
              <a:t>Google Phased Approach</a:t>
            </a:r>
          </a:p>
        </p:txBody>
      </p:sp>
      <p:pic>
        <p:nvPicPr>
          <p:cNvPr id="5" name="Picture 4">
            <a:extLst>
              <a:ext uri="{FF2B5EF4-FFF2-40B4-BE49-F238E27FC236}">
                <a16:creationId xmlns:a16="http://schemas.microsoft.com/office/drawing/2014/main" id="{B6D26406-0976-1ABF-10BD-F640B7A03E81}"/>
              </a:ext>
            </a:extLst>
          </p:cNvPr>
          <p:cNvPicPr>
            <a:picLocks noChangeAspect="1"/>
          </p:cNvPicPr>
          <p:nvPr/>
        </p:nvPicPr>
        <p:blipFill>
          <a:blip r:embed="rId3"/>
          <a:stretch>
            <a:fillRect/>
          </a:stretch>
        </p:blipFill>
        <p:spPr>
          <a:xfrm>
            <a:off x="922173" y="1059762"/>
            <a:ext cx="6203872" cy="3634158"/>
          </a:xfrm>
          <a:prstGeom prst="rect">
            <a:avLst/>
          </a:prstGeom>
        </p:spPr>
      </p:pic>
    </p:spTree>
    <p:extLst>
      <p:ext uri="{BB962C8B-B14F-4D97-AF65-F5344CB8AC3E}">
        <p14:creationId xmlns:p14="http://schemas.microsoft.com/office/powerpoint/2010/main" val="415882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94FF81-9F42-5B4D-9DCC-D56B7928A280}"/>
              </a:ext>
            </a:extLst>
          </p:cNvPr>
          <p:cNvSpPr>
            <a:spLocks noGrp="1"/>
          </p:cNvSpPr>
          <p:nvPr>
            <p:ph idx="1"/>
          </p:nvPr>
        </p:nvSpPr>
        <p:spPr/>
        <p:txBody>
          <a:bodyPr/>
          <a:lstStyle/>
          <a:p>
            <a:r>
              <a:rPr lang="en-US" dirty="0"/>
              <a:t>Although there is currently no risk for RSA/ECC algorithms, GlobalSign and other CAs are in CABF discussions to determine if / when to endorse use of a quantum resistant algorithms in leaf certs.</a:t>
            </a:r>
          </a:p>
        </p:txBody>
      </p:sp>
      <p:sp>
        <p:nvSpPr>
          <p:cNvPr id="3" name="Title 2">
            <a:extLst>
              <a:ext uri="{FF2B5EF4-FFF2-40B4-BE49-F238E27FC236}">
                <a16:creationId xmlns:a16="http://schemas.microsoft.com/office/drawing/2014/main" id="{CB95882B-DC19-62E9-A12D-604CE439CC95}"/>
              </a:ext>
            </a:extLst>
          </p:cNvPr>
          <p:cNvSpPr>
            <a:spLocks noGrp="1"/>
          </p:cNvSpPr>
          <p:nvPr>
            <p:ph type="title"/>
          </p:nvPr>
        </p:nvSpPr>
        <p:spPr/>
        <p:txBody>
          <a:bodyPr>
            <a:normAutofit fontScale="90000"/>
          </a:bodyPr>
          <a:lstStyle/>
          <a:p>
            <a:r>
              <a:rPr lang="en-US" dirty="0"/>
              <a:t>Quantum resistant certificates </a:t>
            </a:r>
          </a:p>
        </p:txBody>
      </p:sp>
    </p:spTree>
    <p:extLst>
      <p:ext uri="{BB962C8B-B14F-4D97-AF65-F5344CB8AC3E}">
        <p14:creationId xmlns:p14="http://schemas.microsoft.com/office/powerpoint/2010/main" val="3817265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86F2B3-B84F-13CD-029D-81A06B82477E}"/>
              </a:ext>
            </a:extLst>
          </p:cNvPr>
          <p:cNvSpPr>
            <a:spLocks noGrp="1"/>
          </p:cNvSpPr>
          <p:nvPr>
            <p:ph idx="1"/>
          </p:nvPr>
        </p:nvSpPr>
        <p:spPr>
          <a:xfrm>
            <a:off x="226284" y="1200151"/>
            <a:ext cx="8677017" cy="3394472"/>
          </a:xfrm>
        </p:spPr>
        <p:txBody>
          <a:bodyPr vert="horz" lIns="91440" tIns="45720" rIns="91440" bIns="45720" rtlCol="0" anchor="t">
            <a:normAutofit/>
          </a:bodyPr>
          <a:lstStyle/>
          <a:p>
            <a:r>
              <a:rPr lang="en-US" sz="2400" dirty="0">
                <a:solidFill>
                  <a:schemeClr val="tx1"/>
                </a:solidFill>
                <a:latin typeface="+mj-lt"/>
              </a:rPr>
              <a:t>Google is mandating CAs support automation</a:t>
            </a:r>
          </a:p>
          <a:p>
            <a:r>
              <a:rPr lang="en-US" sz="2400" dirty="0">
                <a:solidFill>
                  <a:schemeClr val="tx1"/>
                </a:solidFill>
                <a:latin typeface="+mj-lt"/>
              </a:rPr>
              <a:t>Driving shorter domain re-use periods and cert validity periods</a:t>
            </a:r>
          </a:p>
          <a:p>
            <a:r>
              <a:rPr lang="en-US" sz="2400" dirty="0">
                <a:solidFill>
                  <a:schemeClr val="tx1"/>
                </a:solidFill>
                <a:latin typeface="+mj-lt"/>
              </a:rPr>
              <a:t>TLS automation  best served by </a:t>
            </a:r>
            <a:r>
              <a:rPr lang="fr-FR" sz="2400" b="1" i="0" dirty="0" err="1">
                <a:solidFill>
                  <a:schemeClr val="tx1"/>
                </a:solidFill>
                <a:effectLst/>
                <a:latin typeface="+mj-lt"/>
              </a:rPr>
              <a:t>A</a:t>
            </a:r>
            <a:r>
              <a:rPr lang="fr-FR" sz="2400" b="0" i="0" dirty="0" err="1">
                <a:solidFill>
                  <a:schemeClr val="tx1"/>
                </a:solidFill>
                <a:effectLst/>
                <a:latin typeface="+mj-lt"/>
              </a:rPr>
              <a:t>utomatic</a:t>
            </a:r>
            <a:r>
              <a:rPr lang="fr-FR" sz="2400" b="0" i="0" dirty="0">
                <a:solidFill>
                  <a:schemeClr val="tx1"/>
                </a:solidFill>
                <a:effectLst/>
                <a:latin typeface="+mj-lt"/>
              </a:rPr>
              <a:t> </a:t>
            </a:r>
            <a:r>
              <a:rPr lang="fr-FR" sz="2400" b="1" i="0" dirty="0">
                <a:solidFill>
                  <a:schemeClr val="tx1"/>
                </a:solidFill>
                <a:effectLst/>
                <a:latin typeface="+mj-lt"/>
              </a:rPr>
              <a:t>C</a:t>
            </a:r>
            <a:r>
              <a:rPr lang="fr-FR" sz="2400" i="0" dirty="0">
                <a:solidFill>
                  <a:schemeClr val="tx1"/>
                </a:solidFill>
                <a:effectLst/>
                <a:latin typeface="+mj-lt"/>
              </a:rPr>
              <a:t>ertificate</a:t>
            </a:r>
            <a:r>
              <a:rPr lang="fr-FR" sz="2400" b="0" i="0" dirty="0">
                <a:solidFill>
                  <a:schemeClr val="tx1"/>
                </a:solidFill>
                <a:effectLst/>
                <a:latin typeface="+mj-lt"/>
              </a:rPr>
              <a:t> </a:t>
            </a:r>
            <a:r>
              <a:rPr lang="fr-FR" sz="2400" b="1" i="0" dirty="0">
                <a:solidFill>
                  <a:schemeClr val="tx1"/>
                </a:solidFill>
                <a:effectLst/>
                <a:latin typeface="+mj-lt"/>
              </a:rPr>
              <a:t>M</a:t>
            </a:r>
            <a:r>
              <a:rPr lang="fr-FR" sz="2400" b="0" i="0" dirty="0">
                <a:solidFill>
                  <a:schemeClr val="tx1"/>
                </a:solidFill>
                <a:effectLst/>
                <a:latin typeface="+mj-lt"/>
              </a:rPr>
              <a:t>anagement </a:t>
            </a:r>
            <a:r>
              <a:rPr lang="fr-FR" sz="2400" b="1" i="0" dirty="0">
                <a:solidFill>
                  <a:schemeClr val="tx1"/>
                </a:solidFill>
                <a:effectLst/>
                <a:latin typeface="+mj-lt"/>
              </a:rPr>
              <a:t>E</a:t>
            </a:r>
            <a:r>
              <a:rPr lang="fr-FR" sz="2400" i="0" dirty="0">
                <a:solidFill>
                  <a:schemeClr val="tx1"/>
                </a:solidFill>
                <a:effectLst/>
                <a:latin typeface="+mj-lt"/>
              </a:rPr>
              <a:t>nvironnent</a:t>
            </a:r>
            <a:r>
              <a:rPr lang="fr-FR" sz="2400" b="0" i="0" dirty="0">
                <a:solidFill>
                  <a:schemeClr val="tx1"/>
                </a:solidFill>
                <a:effectLst/>
                <a:latin typeface="+mj-lt"/>
              </a:rPr>
              <a:t> (</a:t>
            </a:r>
            <a:r>
              <a:rPr lang="fr-FR" sz="2400" b="1" i="0" dirty="0">
                <a:solidFill>
                  <a:schemeClr val="tx1"/>
                </a:solidFill>
                <a:effectLst/>
                <a:latin typeface="+mj-lt"/>
              </a:rPr>
              <a:t>ACME</a:t>
            </a:r>
            <a:r>
              <a:rPr lang="fr-FR" sz="2400" b="0" i="0" dirty="0">
                <a:solidFill>
                  <a:schemeClr val="tx1"/>
                </a:solidFill>
                <a:effectLst/>
                <a:latin typeface="+mj-lt"/>
              </a:rPr>
              <a:t>) </a:t>
            </a:r>
            <a:r>
              <a:rPr lang="fr-FR" sz="2400" b="0" i="0" dirty="0" err="1">
                <a:solidFill>
                  <a:schemeClr val="tx1"/>
                </a:solidFill>
                <a:effectLst/>
                <a:latin typeface="+mj-lt"/>
              </a:rPr>
              <a:t>protocol</a:t>
            </a:r>
            <a:endParaRPr lang="fr-FR" sz="2400" b="0" i="0" dirty="0">
              <a:solidFill>
                <a:schemeClr val="tx1"/>
              </a:solidFill>
              <a:effectLst/>
              <a:latin typeface="+mj-lt"/>
            </a:endParaRPr>
          </a:p>
          <a:p>
            <a:r>
              <a:rPr lang="fr-FR" sz="2400" dirty="0">
                <a:solidFill>
                  <a:schemeClr val="tx1"/>
                </a:solidFill>
                <a:latin typeface="+mj-lt"/>
              </a:rPr>
              <a:t>Google </a:t>
            </a:r>
            <a:r>
              <a:rPr lang="fr-FR" sz="2400" dirty="0" err="1">
                <a:solidFill>
                  <a:schemeClr val="tx1"/>
                </a:solidFill>
                <a:latin typeface="+mj-lt"/>
              </a:rPr>
              <a:t>provided</a:t>
            </a:r>
            <a:r>
              <a:rPr lang="fr-FR" sz="2400" dirty="0">
                <a:solidFill>
                  <a:schemeClr val="tx1"/>
                </a:solidFill>
                <a:latin typeface="+mj-lt"/>
              </a:rPr>
              <a:t> a new plan at the </a:t>
            </a:r>
            <a:r>
              <a:rPr lang="fr-FR" sz="2400" dirty="0" err="1">
                <a:solidFill>
                  <a:schemeClr val="tx1"/>
                </a:solidFill>
                <a:latin typeface="+mj-lt"/>
              </a:rPr>
              <a:t>October</a:t>
            </a:r>
            <a:r>
              <a:rPr lang="fr-FR" sz="2400" dirty="0">
                <a:solidFill>
                  <a:schemeClr val="tx1"/>
                </a:solidFill>
                <a:latin typeface="+mj-lt"/>
              </a:rPr>
              <a:t> CA/Browser F to F meeting </a:t>
            </a:r>
            <a:r>
              <a:rPr lang="fr-FR" sz="2400" dirty="0" err="1">
                <a:solidFill>
                  <a:schemeClr val="tx1"/>
                </a:solidFill>
                <a:latin typeface="+mj-lt"/>
              </a:rPr>
              <a:t>which</a:t>
            </a:r>
            <a:r>
              <a:rPr lang="fr-FR" sz="2400" dirty="0">
                <a:solidFill>
                  <a:schemeClr val="tx1"/>
                </a:solidFill>
                <a:latin typeface="+mj-lt"/>
              </a:rPr>
              <a:t> pushes out the 90-day </a:t>
            </a:r>
            <a:r>
              <a:rPr lang="fr-FR" sz="2400" dirty="0" err="1">
                <a:solidFill>
                  <a:schemeClr val="tx1"/>
                </a:solidFill>
                <a:latin typeface="+mj-lt"/>
              </a:rPr>
              <a:t>requirement</a:t>
            </a:r>
            <a:r>
              <a:rPr lang="fr-FR" sz="2400" dirty="0">
                <a:solidFill>
                  <a:schemeClr val="tx1"/>
                </a:solidFill>
                <a:latin typeface="+mj-lt"/>
              </a:rPr>
              <a:t> </a:t>
            </a:r>
            <a:r>
              <a:rPr lang="fr-FR" sz="2400" dirty="0" err="1">
                <a:solidFill>
                  <a:schemeClr val="tx1"/>
                </a:solidFill>
                <a:latin typeface="+mj-lt"/>
              </a:rPr>
              <a:t>from</a:t>
            </a:r>
            <a:r>
              <a:rPr lang="fr-FR" sz="2400" dirty="0">
                <a:solidFill>
                  <a:schemeClr val="tx1"/>
                </a:solidFill>
                <a:latin typeface="+mj-lt"/>
              </a:rPr>
              <a:t> </a:t>
            </a:r>
            <a:r>
              <a:rPr lang="fr-FR" sz="2400" dirty="0" err="1">
                <a:solidFill>
                  <a:schemeClr val="tx1"/>
                </a:solidFill>
                <a:latin typeface="+mj-lt"/>
              </a:rPr>
              <a:t>what</a:t>
            </a:r>
            <a:r>
              <a:rPr lang="fr-FR" sz="2400" dirty="0">
                <a:solidFill>
                  <a:schemeClr val="tx1"/>
                </a:solidFill>
                <a:latin typeface="+mj-lt"/>
              </a:rPr>
              <a:t> </a:t>
            </a:r>
            <a:r>
              <a:rPr lang="fr-FR" sz="2400" dirty="0" err="1">
                <a:solidFill>
                  <a:schemeClr val="tx1"/>
                </a:solidFill>
                <a:latin typeface="+mj-lt"/>
              </a:rPr>
              <a:t>most</a:t>
            </a:r>
            <a:r>
              <a:rPr lang="fr-FR" sz="2400" dirty="0">
                <a:solidFill>
                  <a:schemeClr val="tx1"/>
                </a:solidFill>
                <a:latin typeface="+mj-lt"/>
              </a:rPr>
              <a:t> </a:t>
            </a:r>
            <a:r>
              <a:rPr lang="fr-FR" sz="2400" dirty="0" err="1">
                <a:solidFill>
                  <a:schemeClr val="tx1"/>
                </a:solidFill>
                <a:latin typeface="+mj-lt"/>
              </a:rPr>
              <a:t>had</a:t>
            </a:r>
            <a:r>
              <a:rPr lang="fr-FR" sz="2400" dirty="0">
                <a:solidFill>
                  <a:schemeClr val="tx1"/>
                </a:solidFill>
                <a:latin typeface="+mj-lt"/>
              </a:rPr>
              <a:t> </a:t>
            </a:r>
            <a:r>
              <a:rPr lang="fr-FR" sz="2400" dirty="0" err="1">
                <a:solidFill>
                  <a:schemeClr val="tx1"/>
                </a:solidFill>
                <a:latin typeface="+mj-lt"/>
              </a:rPr>
              <a:t>assumed</a:t>
            </a:r>
            <a:r>
              <a:rPr lang="fr-FR" sz="2400" dirty="0">
                <a:solidFill>
                  <a:schemeClr val="tx1"/>
                </a:solidFill>
                <a:latin typeface="+mj-lt"/>
              </a:rPr>
              <a:t> to </a:t>
            </a:r>
            <a:r>
              <a:rPr lang="fr-FR" sz="2400" dirty="0" err="1">
                <a:solidFill>
                  <a:schemeClr val="tx1"/>
                </a:solidFill>
                <a:latin typeface="+mj-lt"/>
              </a:rPr>
              <a:t>be</a:t>
            </a:r>
            <a:r>
              <a:rPr lang="fr-FR" sz="2400" dirty="0">
                <a:solidFill>
                  <a:schemeClr val="tx1"/>
                </a:solidFill>
                <a:latin typeface="+mj-lt"/>
              </a:rPr>
              <a:t> - Q1 2024</a:t>
            </a:r>
            <a:r>
              <a:rPr lang="fr-FR" sz="2400">
                <a:solidFill>
                  <a:schemeClr val="tx1"/>
                </a:solidFill>
                <a:latin typeface="+mj-lt"/>
              </a:rPr>
              <a:t> </a:t>
            </a:r>
            <a:endParaRPr lang="en-US" sz="2000">
              <a:latin typeface="+mj-lt"/>
            </a:endParaRPr>
          </a:p>
          <a:p>
            <a:r>
              <a:rPr lang="en-US" dirty="0"/>
              <a:t>.</a:t>
            </a:r>
          </a:p>
        </p:txBody>
      </p:sp>
      <p:sp>
        <p:nvSpPr>
          <p:cNvPr id="3" name="Title 2">
            <a:extLst>
              <a:ext uri="{FF2B5EF4-FFF2-40B4-BE49-F238E27FC236}">
                <a16:creationId xmlns:a16="http://schemas.microsoft.com/office/drawing/2014/main" id="{18192308-6ED8-62E9-93BF-23FEFB72F12C}"/>
              </a:ext>
            </a:extLst>
          </p:cNvPr>
          <p:cNvSpPr>
            <a:spLocks noGrp="1"/>
          </p:cNvSpPr>
          <p:nvPr>
            <p:ph type="title"/>
          </p:nvPr>
        </p:nvSpPr>
        <p:spPr>
          <a:xfrm>
            <a:off x="226285" y="274016"/>
            <a:ext cx="7097163" cy="530022"/>
          </a:xfrm>
        </p:spPr>
        <p:txBody>
          <a:bodyPr>
            <a:normAutofit fontScale="90000"/>
          </a:bodyPr>
          <a:lstStyle/>
          <a:p>
            <a:r>
              <a:rPr lang="en-US" dirty="0"/>
              <a:t>Google high level position</a:t>
            </a:r>
          </a:p>
        </p:txBody>
      </p:sp>
    </p:spTree>
    <p:extLst>
      <p:ext uri="{BB962C8B-B14F-4D97-AF65-F5344CB8AC3E}">
        <p14:creationId xmlns:p14="http://schemas.microsoft.com/office/powerpoint/2010/main" val="3395257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86F2B3-B84F-13CD-029D-81A06B82477E}"/>
              </a:ext>
            </a:extLst>
          </p:cNvPr>
          <p:cNvSpPr>
            <a:spLocks noGrp="1"/>
          </p:cNvSpPr>
          <p:nvPr>
            <p:ph idx="1"/>
          </p:nvPr>
        </p:nvSpPr>
        <p:spPr>
          <a:xfrm>
            <a:off x="226284" y="1200151"/>
            <a:ext cx="8677017" cy="3394472"/>
          </a:xfrm>
        </p:spPr>
        <p:txBody>
          <a:bodyPr vert="horz" lIns="91440" tIns="45720" rIns="91440" bIns="45720" rtlCol="0" anchor="t">
            <a:normAutofit/>
          </a:bodyPr>
          <a:lstStyle/>
          <a:p>
            <a:pPr marL="0" indent="0">
              <a:buNone/>
            </a:pPr>
            <a:r>
              <a:rPr lang="fr-FR" b="0" i="0" dirty="0">
                <a:solidFill>
                  <a:srgbClr val="4D5156"/>
                </a:solidFill>
                <a:effectLst/>
                <a:latin typeface="+mj-lt"/>
              </a:rPr>
              <a:t>Via ACME</a:t>
            </a:r>
          </a:p>
          <a:p>
            <a:r>
              <a:rPr lang="fr-FR" b="0" i="0" dirty="0" err="1">
                <a:solidFill>
                  <a:srgbClr val="4D5156"/>
                </a:solidFill>
                <a:effectLst/>
                <a:latin typeface="+mj-lt"/>
              </a:rPr>
              <a:t>Automatic</a:t>
            </a:r>
            <a:r>
              <a:rPr lang="fr-FR" b="0" i="0" dirty="0">
                <a:solidFill>
                  <a:srgbClr val="4D5156"/>
                </a:solidFill>
                <a:effectLst/>
                <a:latin typeface="+mj-lt"/>
              </a:rPr>
              <a:t> </a:t>
            </a:r>
            <a:r>
              <a:rPr lang="fr-FR" i="0" dirty="0">
                <a:solidFill>
                  <a:srgbClr val="5F6368"/>
                </a:solidFill>
                <a:effectLst/>
                <a:latin typeface="+mj-lt"/>
              </a:rPr>
              <a:t>Certificate</a:t>
            </a:r>
            <a:r>
              <a:rPr lang="fr-FR" b="0" i="0" dirty="0">
                <a:solidFill>
                  <a:srgbClr val="4D5156"/>
                </a:solidFill>
                <a:effectLst/>
                <a:latin typeface="+mj-lt"/>
              </a:rPr>
              <a:t> Management </a:t>
            </a:r>
            <a:r>
              <a:rPr lang="fr-FR" b="0" i="0" dirty="0" err="1">
                <a:solidFill>
                  <a:srgbClr val="4D5156"/>
                </a:solidFill>
                <a:effectLst/>
                <a:latin typeface="+mj-lt"/>
              </a:rPr>
              <a:t>Environment</a:t>
            </a:r>
            <a:r>
              <a:rPr lang="fr-FR" b="0" i="0" dirty="0">
                <a:solidFill>
                  <a:srgbClr val="4D5156"/>
                </a:solidFill>
                <a:effectLst/>
                <a:latin typeface="+mj-lt"/>
              </a:rPr>
              <a:t> (</a:t>
            </a:r>
            <a:r>
              <a:rPr lang="fr-FR" b="1" i="0" dirty="0">
                <a:solidFill>
                  <a:srgbClr val="5F6368"/>
                </a:solidFill>
                <a:effectLst/>
                <a:latin typeface="+mj-lt"/>
              </a:rPr>
              <a:t>ACME</a:t>
            </a:r>
            <a:r>
              <a:rPr lang="fr-FR" b="0" i="0" dirty="0">
                <a:solidFill>
                  <a:srgbClr val="4D5156"/>
                </a:solidFill>
                <a:effectLst/>
                <a:latin typeface="+mj-lt"/>
              </a:rPr>
              <a:t>)</a:t>
            </a:r>
          </a:p>
          <a:p>
            <a:r>
              <a:rPr lang="fr-FR" dirty="0" err="1">
                <a:solidFill>
                  <a:srgbClr val="4D5156"/>
                </a:solidFill>
                <a:latin typeface="+mj-lt"/>
              </a:rPr>
              <a:t>Supported</a:t>
            </a:r>
            <a:r>
              <a:rPr lang="fr-FR" dirty="0">
                <a:solidFill>
                  <a:srgbClr val="4D5156"/>
                </a:solidFill>
                <a:latin typeface="+mj-lt"/>
              </a:rPr>
              <a:t> via </a:t>
            </a:r>
            <a:r>
              <a:rPr lang="fr-FR" dirty="0" err="1">
                <a:solidFill>
                  <a:srgbClr val="4D5156"/>
                </a:solidFill>
                <a:latin typeface="+mj-lt"/>
              </a:rPr>
              <a:t>Let’s</a:t>
            </a:r>
            <a:r>
              <a:rPr lang="fr-FR" dirty="0">
                <a:solidFill>
                  <a:srgbClr val="4D5156"/>
                </a:solidFill>
                <a:latin typeface="+mj-lt"/>
              </a:rPr>
              <a:t> </a:t>
            </a:r>
            <a:r>
              <a:rPr lang="fr-FR" dirty="0" err="1">
                <a:solidFill>
                  <a:srgbClr val="4D5156"/>
                </a:solidFill>
                <a:latin typeface="+mj-lt"/>
              </a:rPr>
              <a:t>Encrypt</a:t>
            </a:r>
            <a:r>
              <a:rPr lang="fr-FR" dirty="0">
                <a:solidFill>
                  <a:srgbClr val="4D5156"/>
                </a:solidFill>
                <a:latin typeface="+mj-lt"/>
              </a:rPr>
              <a:t> for DV</a:t>
            </a:r>
          </a:p>
          <a:p>
            <a:r>
              <a:rPr lang="fr-FR" dirty="0">
                <a:solidFill>
                  <a:srgbClr val="4D5156"/>
                </a:solidFill>
                <a:latin typeface="+mj-lt"/>
              </a:rPr>
              <a:t>Most major Certificate </a:t>
            </a:r>
            <a:r>
              <a:rPr lang="fr-FR" dirty="0" err="1">
                <a:solidFill>
                  <a:srgbClr val="4D5156"/>
                </a:solidFill>
                <a:latin typeface="+mj-lt"/>
              </a:rPr>
              <a:t>Authorities</a:t>
            </a:r>
            <a:r>
              <a:rPr lang="fr-FR" dirty="0">
                <a:solidFill>
                  <a:srgbClr val="4D5156"/>
                </a:solidFill>
                <a:latin typeface="+mj-lt"/>
              </a:rPr>
              <a:t> (CA)s </a:t>
            </a:r>
            <a:r>
              <a:rPr lang="fr-FR" dirty="0" err="1">
                <a:solidFill>
                  <a:srgbClr val="4D5156"/>
                </a:solidFill>
                <a:latin typeface="+mj-lt"/>
              </a:rPr>
              <a:t>also</a:t>
            </a:r>
            <a:r>
              <a:rPr lang="fr-FR" dirty="0">
                <a:solidFill>
                  <a:srgbClr val="4D5156"/>
                </a:solidFill>
                <a:latin typeface="+mj-lt"/>
              </a:rPr>
              <a:t> support OV ACME</a:t>
            </a:r>
          </a:p>
          <a:p>
            <a:r>
              <a:rPr lang="en-US" b="0" i="0" dirty="0">
                <a:solidFill>
                  <a:srgbClr val="040C28"/>
                </a:solidFill>
                <a:effectLst/>
                <a:latin typeface="+mj-lt"/>
              </a:rPr>
              <a:t>Google is a financial supporter of Let's Encrypt</a:t>
            </a:r>
            <a:r>
              <a:rPr lang="en-US" b="0" i="0" dirty="0">
                <a:solidFill>
                  <a:srgbClr val="202124"/>
                </a:solidFill>
                <a:effectLst/>
                <a:latin typeface="+mj-lt"/>
              </a:rPr>
              <a:t> and members of the Google Trust Services teams have helped, and continue to work closely with, Let's Encrypt to make the web safer and improve standards.</a:t>
            </a:r>
            <a:endParaRPr lang="en-US" dirty="0">
              <a:latin typeface="+mj-lt"/>
            </a:endParaRPr>
          </a:p>
          <a:p>
            <a:endParaRPr lang="en-US" dirty="0"/>
          </a:p>
        </p:txBody>
      </p:sp>
      <p:sp>
        <p:nvSpPr>
          <p:cNvPr id="3" name="Title 2">
            <a:extLst>
              <a:ext uri="{FF2B5EF4-FFF2-40B4-BE49-F238E27FC236}">
                <a16:creationId xmlns:a16="http://schemas.microsoft.com/office/drawing/2014/main" id="{18192308-6ED8-62E9-93BF-23FEFB72F12C}"/>
              </a:ext>
            </a:extLst>
          </p:cNvPr>
          <p:cNvSpPr>
            <a:spLocks noGrp="1"/>
          </p:cNvSpPr>
          <p:nvPr>
            <p:ph type="title"/>
          </p:nvPr>
        </p:nvSpPr>
        <p:spPr>
          <a:xfrm>
            <a:off x="164813" y="283866"/>
            <a:ext cx="7097163" cy="530022"/>
          </a:xfrm>
        </p:spPr>
        <p:txBody>
          <a:bodyPr>
            <a:normAutofit fontScale="90000"/>
          </a:bodyPr>
          <a:lstStyle/>
          <a:p>
            <a:r>
              <a:rPr lang="en-US" dirty="0"/>
              <a:t>Automation</a:t>
            </a:r>
          </a:p>
        </p:txBody>
      </p:sp>
    </p:spTree>
    <p:extLst>
      <p:ext uri="{BB962C8B-B14F-4D97-AF65-F5344CB8AC3E}">
        <p14:creationId xmlns:p14="http://schemas.microsoft.com/office/powerpoint/2010/main" val="209067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B3A93E-17CD-B3C3-6A7F-D66917726715}"/>
              </a:ext>
            </a:extLst>
          </p:cNvPr>
          <p:cNvSpPr>
            <a:spLocks noGrp="1"/>
          </p:cNvSpPr>
          <p:nvPr>
            <p:ph idx="1"/>
          </p:nvPr>
        </p:nvSpPr>
        <p:spPr/>
        <p:txBody>
          <a:bodyPr/>
          <a:lstStyle/>
          <a:p>
            <a:r>
              <a:rPr lang="en-US" dirty="0"/>
              <a:t>Currently, Root have expiration dates up to 30 years. Google wishes to see Root and ICA certificates rotated much for frequently. </a:t>
            </a:r>
          </a:p>
          <a:p>
            <a:r>
              <a:rPr lang="en-US" dirty="0"/>
              <a:t>We could likely see 6-year terms for Roots and 2-3 year terms for ICA</a:t>
            </a:r>
          </a:p>
          <a:p>
            <a:r>
              <a:rPr lang="en-US" dirty="0"/>
              <a:t>Newer roots could still be cross-signed with older roots to support legacy devices</a:t>
            </a:r>
          </a:p>
        </p:txBody>
      </p:sp>
      <p:sp>
        <p:nvSpPr>
          <p:cNvPr id="3" name="Title 2">
            <a:extLst>
              <a:ext uri="{FF2B5EF4-FFF2-40B4-BE49-F238E27FC236}">
                <a16:creationId xmlns:a16="http://schemas.microsoft.com/office/drawing/2014/main" id="{A03167A2-39E6-2E40-6545-6A9A2470F69B}"/>
              </a:ext>
            </a:extLst>
          </p:cNvPr>
          <p:cNvSpPr>
            <a:spLocks noGrp="1"/>
          </p:cNvSpPr>
          <p:nvPr>
            <p:ph type="title"/>
          </p:nvPr>
        </p:nvSpPr>
        <p:spPr/>
        <p:txBody>
          <a:bodyPr>
            <a:normAutofit fontScale="90000"/>
          </a:bodyPr>
          <a:lstStyle/>
          <a:p>
            <a:r>
              <a:rPr lang="en-US" dirty="0"/>
              <a:t>Term limits for Roots</a:t>
            </a:r>
          </a:p>
        </p:txBody>
      </p:sp>
    </p:spTree>
    <p:extLst>
      <p:ext uri="{BB962C8B-B14F-4D97-AF65-F5344CB8AC3E}">
        <p14:creationId xmlns:p14="http://schemas.microsoft.com/office/powerpoint/2010/main" val="112926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B3A93E-17CD-B3C3-6A7F-D66917726715}"/>
              </a:ext>
            </a:extLst>
          </p:cNvPr>
          <p:cNvSpPr>
            <a:spLocks noGrp="1"/>
          </p:cNvSpPr>
          <p:nvPr>
            <p:ph idx="1"/>
          </p:nvPr>
        </p:nvSpPr>
        <p:spPr/>
        <p:txBody>
          <a:bodyPr>
            <a:normAutofit fontScale="92500" lnSpcReduction="20000"/>
          </a:bodyPr>
          <a:lstStyle/>
          <a:p>
            <a:pPr algn="l"/>
            <a:r>
              <a:rPr lang="en-US" b="0" i="0" dirty="0">
                <a:solidFill>
                  <a:srgbClr val="374151"/>
                </a:solidFill>
                <a:effectLst/>
                <a:latin typeface="Söhne"/>
              </a:rPr>
              <a:t>Linting for certificate issuance refers to the process of analyzing and checking a certificate signing request (CSR) or the information to be included in a digital certificate to ensure it adheres to specific standards, best practices, and security requirements. This process helps prevent the issuance of certificates with errors or vulnerabilities that could be exploited by malicious actors.</a:t>
            </a:r>
          </a:p>
          <a:p>
            <a:pPr algn="l"/>
            <a:r>
              <a:rPr lang="en-US" b="0" i="0" dirty="0">
                <a:solidFill>
                  <a:srgbClr val="374151"/>
                </a:solidFill>
                <a:effectLst/>
                <a:latin typeface="Söhne"/>
              </a:rPr>
              <a:t>Here are some of the aspects that may be checked during the linting process for certificate issuance:</a:t>
            </a:r>
          </a:p>
          <a:p>
            <a:pPr lvl="1"/>
            <a:r>
              <a:rPr lang="en-US" dirty="0">
                <a:solidFill>
                  <a:srgbClr val="374151"/>
                </a:solidFill>
                <a:latin typeface="Söhne"/>
              </a:rPr>
              <a:t>CSR Validation (formatting, CN, Key size, key type etc.</a:t>
            </a:r>
          </a:p>
          <a:p>
            <a:pPr lvl="1"/>
            <a:r>
              <a:rPr lang="en-US" b="0" i="0" dirty="0">
                <a:solidFill>
                  <a:srgbClr val="374151"/>
                </a:solidFill>
                <a:effectLst/>
                <a:latin typeface="Söhne"/>
              </a:rPr>
              <a:t>V</a:t>
            </a:r>
            <a:r>
              <a:rPr lang="en-US" dirty="0">
                <a:solidFill>
                  <a:srgbClr val="374151"/>
                </a:solidFill>
                <a:latin typeface="Söhne"/>
              </a:rPr>
              <a:t>alidity of Information provided in the CSR such as domain name or organization details</a:t>
            </a:r>
          </a:p>
          <a:p>
            <a:pPr lvl="1"/>
            <a:r>
              <a:rPr lang="en-US" dirty="0">
                <a:solidFill>
                  <a:srgbClr val="374151"/>
                </a:solidFill>
                <a:latin typeface="Söhne"/>
              </a:rPr>
              <a:t>Key Strength – size, algorithm RSA/ECC etc.</a:t>
            </a:r>
          </a:p>
          <a:p>
            <a:pPr lvl="1"/>
            <a:r>
              <a:rPr lang="en-US" dirty="0">
                <a:solidFill>
                  <a:srgbClr val="374151"/>
                </a:solidFill>
                <a:latin typeface="Söhne"/>
              </a:rPr>
              <a:t>Usage constraints</a:t>
            </a:r>
          </a:p>
          <a:p>
            <a:pPr lvl="1"/>
            <a:r>
              <a:rPr lang="en-US" dirty="0">
                <a:solidFill>
                  <a:srgbClr val="374151"/>
                </a:solidFill>
                <a:latin typeface="Söhne"/>
              </a:rPr>
              <a:t>Security constraints</a:t>
            </a:r>
          </a:p>
          <a:p>
            <a:pPr lvl="1"/>
            <a:r>
              <a:rPr lang="en-US" dirty="0">
                <a:solidFill>
                  <a:srgbClr val="374151"/>
                </a:solidFill>
                <a:latin typeface="Söhne"/>
              </a:rPr>
              <a:t>Compliance adherence (BL </a:t>
            </a:r>
            <a:r>
              <a:rPr lang="en-US" dirty="0" err="1">
                <a:solidFill>
                  <a:srgbClr val="374151"/>
                </a:solidFill>
                <a:latin typeface="Söhne"/>
              </a:rPr>
              <a:t>etc</a:t>
            </a:r>
            <a:r>
              <a:rPr lang="en-US" dirty="0">
                <a:solidFill>
                  <a:srgbClr val="374151"/>
                </a:solidFill>
                <a:latin typeface="Söhne"/>
              </a:rPr>
              <a:t>)</a:t>
            </a:r>
          </a:p>
          <a:p>
            <a:pPr lvl="1"/>
            <a:endParaRPr lang="en-US" b="0" i="0" dirty="0">
              <a:solidFill>
                <a:srgbClr val="374151"/>
              </a:solidFill>
              <a:effectLst/>
              <a:latin typeface="Söhne"/>
            </a:endParaRPr>
          </a:p>
          <a:p>
            <a:endParaRPr lang="en-US" dirty="0"/>
          </a:p>
        </p:txBody>
      </p:sp>
      <p:sp>
        <p:nvSpPr>
          <p:cNvPr id="3" name="Title 2">
            <a:extLst>
              <a:ext uri="{FF2B5EF4-FFF2-40B4-BE49-F238E27FC236}">
                <a16:creationId xmlns:a16="http://schemas.microsoft.com/office/drawing/2014/main" id="{A03167A2-39E6-2E40-6545-6A9A2470F69B}"/>
              </a:ext>
            </a:extLst>
          </p:cNvPr>
          <p:cNvSpPr>
            <a:spLocks noGrp="1"/>
          </p:cNvSpPr>
          <p:nvPr>
            <p:ph type="title"/>
          </p:nvPr>
        </p:nvSpPr>
        <p:spPr/>
        <p:txBody>
          <a:bodyPr>
            <a:normAutofit fontScale="90000"/>
          </a:bodyPr>
          <a:lstStyle/>
          <a:p>
            <a:r>
              <a:rPr lang="en-US" dirty="0"/>
              <a:t>Linting minimum expectation</a:t>
            </a:r>
          </a:p>
        </p:txBody>
      </p:sp>
    </p:spTree>
    <p:extLst>
      <p:ext uri="{BB962C8B-B14F-4D97-AF65-F5344CB8AC3E}">
        <p14:creationId xmlns:p14="http://schemas.microsoft.com/office/powerpoint/2010/main" val="2393478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86F2B3-B84F-13CD-029D-81A06B82477E}"/>
              </a:ext>
            </a:extLst>
          </p:cNvPr>
          <p:cNvSpPr>
            <a:spLocks noGrp="1"/>
          </p:cNvSpPr>
          <p:nvPr>
            <p:ph idx="1"/>
          </p:nvPr>
        </p:nvSpPr>
        <p:spPr>
          <a:xfrm>
            <a:off x="226284" y="1200151"/>
            <a:ext cx="8677017" cy="3394472"/>
          </a:xfrm>
        </p:spPr>
        <p:txBody>
          <a:bodyPr vert="horz" lIns="91440" tIns="45720" rIns="91440" bIns="45720" rtlCol="0" anchor="t">
            <a:normAutofit/>
          </a:bodyPr>
          <a:lstStyle/>
          <a:p>
            <a:r>
              <a:rPr lang="en-US" dirty="0"/>
              <a:t>Separate Roots per use case vs “uber” Root</a:t>
            </a:r>
          </a:p>
          <a:p>
            <a:pPr lvl="1"/>
            <a:r>
              <a:rPr lang="en-US" dirty="0"/>
              <a:t>TLS</a:t>
            </a:r>
          </a:p>
          <a:p>
            <a:pPr lvl="1"/>
            <a:r>
              <a:rPr lang="en-US" dirty="0"/>
              <a:t>S/MIME</a:t>
            </a:r>
          </a:p>
          <a:p>
            <a:pPr lvl="1"/>
            <a:r>
              <a:rPr lang="en-US" dirty="0"/>
              <a:t>Code Signing</a:t>
            </a:r>
          </a:p>
          <a:p>
            <a:pPr lvl="1"/>
            <a:r>
              <a:rPr lang="en-US" dirty="0"/>
              <a:t>Client Auth</a:t>
            </a:r>
          </a:p>
        </p:txBody>
      </p:sp>
      <p:sp>
        <p:nvSpPr>
          <p:cNvPr id="3" name="Title 2">
            <a:extLst>
              <a:ext uri="{FF2B5EF4-FFF2-40B4-BE49-F238E27FC236}">
                <a16:creationId xmlns:a16="http://schemas.microsoft.com/office/drawing/2014/main" id="{18192308-6ED8-62E9-93BF-23FEFB72F12C}"/>
              </a:ext>
            </a:extLst>
          </p:cNvPr>
          <p:cNvSpPr>
            <a:spLocks noGrp="1"/>
          </p:cNvSpPr>
          <p:nvPr>
            <p:ph type="title"/>
          </p:nvPr>
        </p:nvSpPr>
        <p:spPr>
          <a:xfrm>
            <a:off x="164813" y="283866"/>
            <a:ext cx="7097163" cy="530022"/>
          </a:xfrm>
        </p:spPr>
        <p:txBody>
          <a:bodyPr>
            <a:normAutofit fontScale="90000"/>
          </a:bodyPr>
          <a:lstStyle/>
          <a:p>
            <a:r>
              <a:rPr lang="en-US" dirty="0"/>
              <a:t>Phase-Out Multipurpose roots</a:t>
            </a:r>
          </a:p>
        </p:txBody>
      </p:sp>
    </p:spTree>
    <p:extLst>
      <p:ext uri="{BB962C8B-B14F-4D97-AF65-F5344CB8AC3E}">
        <p14:creationId xmlns:p14="http://schemas.microsoft.com/office/powerpoint/2010/main" val="167545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86F2B3-B84F-13CD-029D-81A06B82477E}"/>
              </a:ext>
            </a:extLst>
          </p:cNvPr>
          <p:cNvSpPr>
            <a:spLocks noGrp="1"/>
          </p:cNvSpPr>
          <p:nvPr>
            <p:ph idx="1"/>
          </p:nvPr>
        </p:nvSpPr>
        <p:spPr>
          <a:xfrm>
            <a:off x="226284" y="1200151"/>
            <a:ext cx="8677017" cy="3394472"/>
          </a:xfrm>
        </p:spPr>
        <p:txBody>
          <a:bodyPr vert="horz" lIns="91440" tIns="45720" rIns="91440" bIns="45720" rtlCol="0" anchor="t">
            <a:normAutofit/>
          </a:bodyPr>
          <a:lstStyle/>
          <a:p>
            <a:r>
              <a:rPr lang="en-US" dirty="0"/>
              <a:t>Remove Client auth EKU from TLS certificates</a:t>
            </a:r>
          </a:p>
          <a:p>
            <a:r>
              <a:rPr lang="en-US" dirty="0"/>
              <a:t>Move Access control based on Client-Authentication from publicly shared and Trusted Roots/CA to private hierarchies.</a:t>
            </a:r>
          </a:p>
        </p:txBody>
      </p:sp>
      <p:sp>
        <p:nvSpPr>
          <p:cNvPr id="3" name="Title 2">
            <a:extLst>
              <a:ext uri="{FF2B5EF4-FFF2-40B4-BE49-F238E27FC236}">
                <a16:creationId xmlns:a16="http://schemas.microsoft.com/office/drawing/2014/main" id="{18192308-6ED8-62E9-93BF-23FEFB72F12C}"/>
              </a:ext>
            </a:extLst>
          </p:cNvPr>
          <p:cNvSpPr>
            <a:spLocks noGrp="1"/>
          </p:cNvSpPr>
          <p:nvPr>
            <p:ph type="title"/>
          </p:nvPr>
        </p:nvSpPr>
        <p:spPr>
          <a:xfrm>
            <a:off x="164813" y="283866"/>
            <a:ext cx="7097163" cy="530022"/>
          </a:xfrm>
        </p:spPr>
        <p:txBody>
          <a:bodyPr>
            <a:normAutofit fontScale="90000"/>
          </a:bodyPr>
          <a:lstStyle/>
          <a:p>
            <a:r>
              <a:rPr lang="en-US" dirty="0"/>
              <a:t>Phase out Client Auth</a:t>
            </a:r>
          </a:p>
        </p:txBody>
      </p:sp>
    </p:spTree>
    <p:extLst>
      <p:ext uri="{BB962C8B-B14F-4D97-AF65-F5344CB8AC3E}">
        <p14:creationId xmlns:p14="http://schemas.microsoft.com/office/powerpoint/2010/main" val="1989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86F2B3-B84F-13CD-029D-81A06B82477E}"/>
              </a:ext>
            </a:extLst>
          </p:cNvPr>
          <p:cNvSpPr>
            <a:spLocks noGrp="1"/>
          </p:cNvSpPr>
          <p:nvPr>
            <p:ph idx="1"/>
          </p:nvPr>
        </p:nvSpPr>
        <p:spPr>
          <a:xfrm>
            <a:off x="226284" y="1200151"/>
            <a:ext cx="8677017" cy="3394472"/>
          </a:xfrm>
        </p:spPr>
        <p:txBody>
          <a:bodyPr vert="horz" lIns="91440" tIns="45720" rIns="91440" bIns="45720" rtlCol="0" anchor="t">
            <a:normAutofit fontScale="85000" lnSpcReduction="10000"/>
          </a:bodyPr>
          <a:lstStyle/>
          <a:p>
            <a:r>
              <a:rPr lang="en-US" b="0" i="0" dirty="0">
                <a:solidFill>
                  <a:srgbClr val="172B4D"/>
                </a:solidFill>
                <a:effectLst/>
                <a:latin typeface="-apple-system"/>
              </a:rPr>
              <a:t>Multi-Perspective Issuance Corroboration (MPIC, previously known as Multi-Perspective Domain Validation) is a new requirement being pushed by Google into the CA/B Forum Server Cert BRs (it's not </a:t>
            </a:r>
            <a:r>
              <a:rPr lang="en-US" b="0" i="1" dirty="0">
                <a:solidFill>
                  <a:srgbClr val="172B4D"/>
                </a:solidFill>
                <a:effectLst/>
                <a:latin typeface="-apple-system"/>
              </a:rPr>
              <a:t>yet</a:t>
            </a:r>
            <a:r>
              <a:rPr lang="en-US" b="0" i="0" dirty="0">
                <a:solidFill>
                  <a:srgbClr val="172B4D"/>
                </a:solidFill>
                <a:effectLst/>
                <a:latin typeface="-apple-system"/>
              </a:rPr>
              <a:t> a requirement for SMIME, Code Signing, etc.).  </a:t>
            </a:r>
          </a:p>
          <a:p>
            <a:r>
              <a:rPr lang="en-US" b="0" i="0" dirty="0">
                <a:solidFill>
                  <a:srgbClr val="172B4D"/>
                </a:solidFill>
                <a:effectLst/>
                <a:latin typeface="-apple-system"/>
              </a:rPr>
              <a:t>The general principle is based on the idea that because most of the methods for validating control or ownership over a domain are carried over insecure channels (without TLS), then there is a vulnerability to BGP hijacking attacks. </a:t>
            </a:r>
            <a:endParaRPr lang="en-US" dirty="0">
              <a:solidFill>
                <a:srgbClr val="172B4D"/>
              </a:solidFill>
              <a:latin typeface="-apple-system"/>
            </a:endParaRPr>
          </a:p>
          <a:p>
            <a:r>
              <a:rPr lang="en-US" b="0" i="0" dirty="0">
                <a:solidFill>
                  <a:srgbClr val="172B4D"/>
                </a:solidFill>
                <a:effectLst/>
                <a:latin typeface="-apple-system"/>
              </a:rPr>
              <a:t>instead of making a single, BGP-hijackable request for the DNS record/Agreed-Upon change to website/</a:t>
            </a:r>
            <a:r>
              <a:rPr lang="en-US" b="0" i="0" dirty="0" err="1">
                <a:solidFill>
                  <a:srgbClr val="172B4D"/>
                </a:solidFill>
                <a:effectLst/>
                <a:latin typeface="-apple-system"/>
              </a:rPr>
              <a:t>etc</a:t>
            </a:r>
            <a:r>
              <a:rPr lang="en-US" b="0" i="0" dirty="0">
                <a:solidFill>
                  <a:srgbClr val="172B4D"/>
                </a:solidFill>
                <a:effectLst/>
                <a:latin typeface="-apple-system"/>
              </a:rPr>
              <a:t>, you make multiple requests.  And the Multi-Perspective part refers to the fact that these multiple requests are to be made from multiple different, and geographically-separated perspectives.  The idea being that an attacker may be capable of fiddling with BGP records to intercept one request, but that if the request for information is made from half a dozen different </a:t>
            </a:r>
            <a:r>
              <a:rPr lang="en-US" b="0" i="0" dirty="0" err="1">
                <a:solidFill>
                  <a:srgbClr val="172B4D"/>
                </a:solidFill>
                <a:effectLst/>
                <a:latin typeface="-apple-system"/>
              </a:rPr>
              <a:t>datacentres</a:t>
            </a:r>
            <a:r>
              <a:rPr lang="en-US" b="0" i="0" dirty="0">
                <a:solidFill>
                  <a:srgbClr val="172B4D"/>
                </a:solidFill>
                <a:effectLst/>
                <a:latin typeface="-apple-system"/>
              </a:rPr>
              <a:t> around the globe then they can't respond to all of them.</a:t>
            </a:r>
            <a:endParaRPr lang="en-US" dirty="0"/>
          </a:p>
          <a:p>
            <a:endParaRPr lang="en-US" dirty="0"/>
          </a:p>
        </p:txBody>
      </p:sp>
      <p:sp>
        <p:nvSpPr>
          <p:cNvPr id="3" name="Title 2">
            <a:extLst>
              <a:ext uri="{FF2B5EF4-FFF2-40B4-BE49-F238E27FC236}">
                <a16:creationId xmlns:a16="http://schemas.microsoft.com/office/drawing/2014/main" id="{18192308-6ED8-62E9-93BF-23FEFB72F12C}"/>
              </a:ext>
            </a:extLst>
          </p:cNvPr>
          <p:cNvSpPr>
            <a:spLocks noGrp="1"/>
          </p:cNvSpPr>
          <p:nvPr>
            <p:ph type="title"/>
          </p:nvPr>
        </p:nvSpPr>
        <p:spPr>
          <a:xfrm>
            <a:off x="164813" y="283866"/>
            <a:ext cx="7097163" cy="530022"/>
          </a:xfrm>
        </p:spPr>
        <p:txBody>
          <a:bodyPr>
            <a:normAutofit fontScale="90000"/>
          </a:bodyPr>
          <a:lstStyle/>
          <a:p>
            <a:r>
              <a:rPr lang="en-US" dirty="0"/>
              <a:t>Strengthen Domain Validation via MPIC</a:t>
            </a:r>
          </a:p>
        </p:txBody>
      </p:sp>
    </p:spTree>
    <p:extLst>
      <p:ext uri="{BB962C8B-B14F-4D97-AF65-F5344CB8AC3E}">
        <p14:creationId xmlns:p14="http://schemas.microsoft.com/office/powerpoint/2010/main" val="4256363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86F2B3-B84F-13CD-029D-81A06B82477E}"/>
              </a:ext>
            </a:extLst>
          </p:cNvPr>
          <p:cNvSpPr>
            <a:spLocks noGrp="1"/>
          </p:cNvSpPr>
          <p:nvPr>
            <p:ph idx="1"/>
          </p:nvPr>
        </p:nvSpPr>
        <p:spPr>
          <a:xfrm>
            <a:off x="226284" y="1200151"/>
            <a:ext cx="8677017" cy="3394472"/>
          </a:xfrm>
        </p:spPr>
        <p:txBody>
          <a:bodyPr vert="horz" lIns="91440" tIns="45720" rIns="91440" bIns="45720" rtlCol="0" anchor="t">
            <a:normAutofit/>
          </a:bodyPr>
          <a:lstStyle/>
          <a:p>
            <a:r>
              <a:rPr lang="en-US" dirty="0"/>
              <a:t>Vetting re-use period shorter – Current period is 27 months for OV and 13 months for EV</a:t>
            </a:r>
          </a:p>
          <a:p>
            <a:r>
              <a:rPr lang="en-US" dirty="0"/>
              <a:t>Certificate validity period (leaf) shortened from current period of 398 days to eventually shorter and shorter - likely 90 days</a:t>
            </a:r>
          </a:p>
          <a:p>
            <a:r>
              <a:rPr lang="en-US" dirty="0"/>
              <a:t>Currently, OV SSLs  certs are valid for 27 months and EVs for 13 months</a:t>
            </a:r>
          </a:p>
          <a:p>
            <a:endParaRPr lang="en-US" dirty="0"/>
          </a:p>
        </p:txBody>
      </p:sp>
      <p:sp>
        <p:nvSpPr>
          <p:cNvPr id="3" name="Title 2">
            <a:extLst>
              <a:ext uri="{FF2B5EF4-FFF2-40B4-BE49-F238E27FC236}">
                <a16:creationId xmlns:a16="http://schemas.microsoft.com/office/drawing/2014/main" id="{18192308-6ED8-62E9-93BF-23FEFB72F12C}"/>
              </a:ext>
            </a:extLst>
          </p:cNvPr>
          <p:cNvSpPr>
            <a:spLocks noGrp="1"/>
          </p:cNvSpPr>
          <p:nvPr>
            <p:ph type="title"/>
          </p:nvPr>
        </p:nvSpPr>
        <p:spPr>
          <a:xfrm>
            <a:off x="164813" y="283866"/>
            <a:ext cx="7097163" cy="530022"/>
          </a:xfrm>
        </p:spPr>
        <p:txBody>
          <a:bodyPr>
            <a:normAutofit fontScale="90000"/>
          </a:bodyPr>
          <a:lstStyle/>
          <a:p>
            <a:r>
              <a:rPr lang="en-US" dirty="0"/>
              <a:t>Eventual shorter domain and certificate validity period</a:t>
            </a:r>
          </a:p>
        </p:txBody>
      </p:sp>
    </p:spTree>
    <p:extLst>
      <p:ext uri="{BB962C8B-B14F-4D97-AF65-F5344CB8AC3E}">
        <p14:creationId xmlns:p14="http://schemas.microsoft.com/office/powerpoint/2010/main" val="3716276679"/>
      </p:ext>
    </p:extLst>
  </p:cSld>
  <p:clrMapOvr>
    <a:masterClrMapping/>
  </p:clrMapOvr>
</p:sld>
</file>

<file path=ppt/theme/theme1.xml><?xml version="1.0" encoding="utf-8"?>
<a:theme xmlns:a="http://schemas.openxmlformats.org/drawingml/2006/main" name="Office Theme">
  <a:themeElements>
    <a:clrScheme name="GlobalSign">
      <a:dk1>
        <a:sysClr val="windowText" lastClr="000000"/>
      </a:dk1>
      <a:lt1>
        <a:sysClr val="window" lastClr="FFFFFF"/>
      </a:lt1>
      <a:dk2>
        <a:srgbClr val="000000"/>
      </a:dk2>
      <a:lt2>
        <a:srgbClr val="FFFFFF"/>
      </a:lt2>
      <a:accent1>
        <a:srgbClr val="0E69B3"/>
      </a:accent1>
      <a:accent2>
        <a:srgbClr val="185687"/>
      </a:accent2>
      <a:accent3>
        <a:srgbClr val="0E7FC0"/>
      </a:accent3>
      <a:accent4>
        <a:srgbClr val="E2712A"/>
      </a:accent4>
      <a:accent5>
        <a:srgbClr val="96CA3F"/>
      </a:accent5>
      <a:accent6>
        <a:srgbClr val="0E69B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1413</TotalTime>
  <Words>1558</Words>
  <Application>Microsoft Office PowerPoint</Application>
  <PresentationFormat>On-screen Show (16:9)</PresentationFormat>
  <Paragraphs>96</Paragraphs>
  <Slides>11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-apple-system</vt:lpstr>
      <vt:lpstr>Arial</vt:lpstr>
      <vt:lpstr>Calibri</vt:lpstr>
      <vt:lpstr>Google Sans</vt:lpstr>
      <vt:lpstr>HelveticaNeue ThinCond</vt:lpstr>
      <vt:lpstr>Söhne</vt:lpstr>
      <vt:lpstr>Verdana</vt:lpstr>
      <vt:lpstr>Office Theme</vt:lpstr>
      <vt:lpstr>PowerPoint Presentation</vt:lpstr>
      <vt:lpstr>Google high level position</vt:lpstr>
      <vt:lpstr>Automation</vt:lpstr>
      <vt:lpstr>Term limits for Roots</vt:lpstr>
      <vt:lpstr>Linting minimum expectation</vt:lpstr>
      <vt:lpstr>Phase-Out Multipurpose roots</vt:lpstr>
      <vt:lpstr>Phase out Client Auth</vt:lpstr>
      <vt:lpstr>Strengthen Domain Validation via MPIC</vt:lpstr>
      <vt:lpstr>Eventual shorter domain and certificate validity period</vt:lpstr>
      <vt:lpstr>Google Phased Approach</vt:lpstr>
      <vt:lpstr>Quantum resistant certificates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Lila Kee</cp:lastModifiedBy>
  <cp:revision>2</cp:revision>
  <cp:lastPrinted>2006-12-08T20:02:36Z</cp:lastPrinted>
  <dcterms:created xsi:type="dcterms:W3CDTF">2009-04-14T21:57:04Z</dcterms:created>
  <dcterms:modified xsi:type="dcterms:W3CDTF">2023-11-01T19:55:32Z</dcterms:modified>
  <cp:category/>
</cp:coreProperties>
</file>