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62" r:id="rId2"/>
    <p:sldId id="562" r:id="rId3"/>
    <p:sldId id="2759" r:id="rId4"/>
    <p:sldId id="2778" r:id="rId5"/>
    <p:sldId id="2776" r:id="rId6"/>
    <p:sldId id="2777" r:id="rId7"/>
    <p:sldId id="2763" r:id="rId8"/>
    <p:sldId id="2764" r:id="rId9"/>
    <p:sldId id="2765" r:id="rId10"/>
    <p:sldId id="2761" r:id="rId11"/>
    <p:sldId id="2762" r:id="rId12"/>
    <p:sldId id="2767" r:id="rId13"/>
    <p:sldId id="2768" r:id="rId14"/>
    <p:sldId id="2769" r:id="rId15"/>
    <p:sldId id="2766" r:id="rId16"/>
    <p:sldId id="2770" r:id="rId17"/>
    <p:sldId id="2775" r:id="rId18"/>
    <p:sldId id="2779" r:id="rId19"/>
    <p:sldId id="2774" r:id="rId20"/>
    <p:sldId id="2757" r:id="rId21"/>
    <p:sldId id="590" r:id="rId22"/>
    <p:sldId id="2771" r:id="rId23"/>
    <p:sldId id="2773" r:id="rId24"/>
    <p:sldId id="2780"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279"/>
    <a:srgbClr val="285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AA1F6-1195-499B-8462-FAFE410415EB}" v="296" dt="2025-10-13T21:21:26.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92" autoAdjust="0"/>
  </p:normalViewPr>
  <p:slideViewPr>
    <p:cSldViewPr snapToGrid="0">
      <p:cViewPr>
        <p:scale>
          <a:sx n="100" d="100"/>
          <a:sy n="100" d="100"/>
        </p:scale>
        <p:origin x="852" y="-216"/>
      </p:cViewPr>
      <p:guideLst/>
    </p:cSldViewPr>
  </p:slideViewPr>
  <p:notesTextViewPr>
    <p:cViewPr>
      <p:scale>
        <a:sx n="1" d="1"/>
        <a:sy n="1" d="1"/>
      </p:scale>
      <p:origin x="0" y="0"/>
    </p:cViewPr>
  </p:notesTextViewPr>
  <p:sorterViewPr>
    <p:cViewPr>
      <p:scale>
        <a:sx n="100" d="100"/>
        <a:sy n="100" d="100"/>
      </p:scale>
      <p:origin x="0" y="-5640"/>
    </p:cViewPr>
  </p:sorterViewPr>
  <p:notesViewPr>
    <p:cSldViewPr snapToGrid="0">
      <p:cViewPr varScale="1">
        <p:scale>
          <a:sx n="78" d="100"/>
          <a:sy n="78"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Baran" userId="c8027507-a67e-4b19-bd20-cc5d4966ea88" providerId="ADAL" clId="{FF5F06E8-D36E-408C-966A-5F3143148973}"/>
    <pc:docChg chg="undo redo custSel addSld delSld modSld sldOrd modNotesMaster modHandout">
      <pc:chgData name="Eric Baran" userId="c8027507-a67e-4b19-bd20-cc5d4966ea88" providerId="ADAL" clId="{FF5F06E8-D36E-408C-966A-5F3143148973}" dt="2025-10-13T21:21:31.656" v="6001" actId="20577"/>
      <pc:docMkLst>
        <pc:docMk/>
      </pc:docMkLst>
      <pc:sldChg chg="modSp mod modNotes modNotesTx">
        <pc:chgData name="Eric Baran" userId="c8027507-a67e-4b19-bd20-cc5d4966ea88" providerId="ADAL" clId="{FF5F06E8-D36E-408C-966A-5F3143148973}" dt="2025-10-13T15:01:53.708" v="5738" actId="6549"/>
        <pc:sldMkLst>
          <pc:docMk/>
          <pc:sldMk cId="3904602970" sldId="262"/>
        </pc:sldMkLst>
        <pc:spChg chg="mod">
          <ac:chgData name="Eric Baran" userId="c8027507-a67e-4b19-bd20-cc5d4966ea88" providerId="ADAL" clId="{FF5F06E8-D36E-408C-966A-5F3143148973}" dt="2025-10-07T15:49:20.420" v="144" actId="20577"/>
          <ac:spMkLst>
            <pc:docMk/>
            <pc:sldMk cId="3904602970" sldId="262"/>
            <ac:spMk id="3" creationId="{8B584AE7-B298-43F7-8418-0A30F37D412D}"/>
          </ac:spMkLst>
        </pc:spChg>
      </pc:sldChg>
      <pc:sldChg chg="modNotes modNotesTx">
        <pc:chgData name="Eric Baran" userId="c8027507-a67e-4b19-bd20-cc5d4966ea88" providerId="ADAL" clId="{FF5F06E8-D36E-408C-966A-5F3143148973}" dt="2025-10-13T15:02:00.888" v="5739" actId="6549"/>
        <pc:sldMkLst>
          <pc:docMk/>
          <pc:sldMk cId="1298392664" sldId="562"/>
        </pc:sldMkLst>
      </pc:sldChg>
      <pc:sldChg chg="modSp mod ord modShow modNotesTx">
        <pc:chgData name="Eric Baran" userId="c8027507-a67e-4b19-bd20-cc5d4966ea88" providerId="ADAL" clId="{FF5F06E8-D36E-408C-966A-5F3143148973}" dt="2025-10-13T21:12:27.599" v="5847" actId="6549"/>
        <pc:sldMkLst>
          <pc:docMk/>
          <pc:sldMk cId="446079293" sldId="590"/>
        </pc:sldMkLst>
        <pc:graphicFrameChg chg="mod modGraphic">
          <ac:chgData name="Eric Baran" userId="c8027507-a67e-4b19-bd20-cc5d4966ea88" providerId="ADAL" clId="{FF5F06E8-D36E-408C-966A-5F3143148973}" dt="2025-09-26T16:27:29.288" v="135" actId="20577"/>
          <ac:graphicFrameMkLst>
            <pc:docMk/>
            <pc:sldMk cId="446079293" sldId="590"/>
            <ac:graphicFrameMk id="7" creationId="{009ADE8E-3231-03B2-2BD6-90548A8F7039}"/>
          </ac:graphicFrameMkLst>
        </pc:graphicFrameChg>
      </pc:sldChg>
      <pc:sldChg chg="addSp modSp mod ord modNotes modNotesTx">
        <pc:chgData name="Eric Baran" userId="c8027507-a67e-4b19-bd20-cc5d4966ea88" providerId="ADAL" clId="{FF5F06E8-D36E-408C-966A-5F3143148973}" dt="2025-10-13T21:18:34.585" v="5956" actId="113"/>
        <pc:sldMkLst>
          <pc:docMk/>
          <pc:sldMk cId="3378341837" sldId="2759"/>
        </pc:sldMkLst>
        <pc:spChg chg="mod">
          <ac:chgData name="Eric Baran" userId="c8027507-a67e-4b19-bd20-cc5d4966ea88" providerId="ADAL" clId="{FF5F06E8-D36E-408C-966A-5F3143148973}" dt="2025-10-13T21:18:34.585" v="5956" actId="113"/>
          <ac:spMkLst>
            <pc:docMk/>
            <pc:sldMk cId="3378341837" sldId="2759"/>
            <ac:spMk id="4" creationId="{CE1995ED-2BA5-3368-DFCB-BB4AFFFE95DE}"/>
          </ac:spMkLst>
        </pc:spChg>
        <pc:spChg chg="mod">
          <ac:chgData name="Eric Baran" userId="c8027507-a67e-4b19-bd20-cc5d4966ea88" providerId="ADAL" clId="{FF5F06E8-D36E-408C-966A-5F3143148973}" dt="2025-10-11T20:55:54.497" v="2525" actId="1076"/>
          <ac:spMkLst>
            <pc:docMk/>
            <pc:sldMk cId="3378341837" sldId="2759"/>
            <ac:spMk id="10" creationId="{E7FA90B2-3FBF-EE54-44FC-E9D8890E73FD}"/>
          </ac:spMkLst>
        </pc:spChg>
        <pc:spChg chg="mod">
          <ac:chgData name="Eric Baran" userId="c8027507-a67e-4b19-bd20-cc5d4966ea88" providerId="ADAL" clId="{FF5F06E8-D36E-408C-966A-5F3143148973}" dt="2025-10-11T20:56:22.639" v="2533" actId="1076"/>
          <ac:spMkLst>
            <pc:docMk/>
            <pc:sldMk cId="3378341837" sldId="2759"/>
            <ac:spMk id="12" creationId="{1E88BFE7-A10D-74B5-548A-16852AC982A4}"/>
          </ac:spMkLst>
        </pc:spChg>
        <pc:spChg chg="add mod">
          <ac:chgData name="Eric Baran" userId="c8027507-a67e-4b19-bd20-cc5d4966ea88" providerId="ADAL" clId="{FF5F06E8-D36E-408C-966A-5F3143148973}" dt="2025-10-11T20:56:44.509" v="2555" actId="1076"/>
          <ac:spMkLst>
            <pc:docMk/>
            <pc:sldMk cId="3378341837" sldId="2759"/>
            <ac:spMk id="13" creationId="{FAB0264C-D7F7-AA3F-2070-35A2F3EC40C8}"/>
          </ac:spMkLst>
        </pc:spChg>
        <pc:grpChg chg="mod">
          <ac:chgData name="Eric Baran" userId="c8027507-a67e-4b19-bd20-cc5d4966ea88" providerId="ADAL" clId="{FF5F06E8-D36E-408C-966A-5F3143148973}" dt="2025-10-11T20:55:32.174" v="2518" actId="1076"/>
          <ac:grpSpMkLst>
            <pc:docMk/>
            <pc:sldMk cId="3378341837" sldId="2759"/>
            <ac:grpSpMk id="6" creationId="{460B0F07-A16F-8BE9-DA46-022476142553}"/>
          </ac:grpSpMkLst>
        </pc:grpChg>
        <pc:picChg chg="add mod">
          <ac:chgData name="Eric Baran" userId="c8027507-a67e-4b19-bd20-cc5d4966ea88" providerId="ADAL" clId="{FF5F06E8-D36E-408C-966A-5F3143148973}" dt="2025-10-11T20:56:27.704" v="2535" actId="14100"/>
          <ac:picMkLst>
            <pc:docMk/>
            <pc:sldMk cId="3378341837" sldId="2759"/>
            <ac:picMk id="5" creationId="{6811551B-8BBF-559B-6764-FA1A464E7D17}"/>
          </ac:picMkLst>
        </pc:picChg>
        <pc:picChg chg="mod">
          <ac:chgData name="Eric Baran" userId="c8027507-a67e-4b19-bd20-cc5d4966ea88" providerId="ADAL" clId="{FF5F06E8-D36E-408C-966A-5F3143148973}" dt="2025-10-11T20:55:56.534" v="2526" actId="1076"/>
          <ac:picMkLst>
            <pc:docMk/>
            <pc:sldMk cId="3378341837" sldId="2759"/>
            <ac:picMk id="9" creationId="{5CE127F4-B6DF-85C8-2ED0-C6FBCB0CD4EC}"/>
          </ac:picMkLst>
        </pc:picChg>
      </pc:sldChg>
      <pc:sldChg chg="del mod ord modShow modNotesTx">
        <pc:chgData name="Eric Baran" userId="c8027507-a67e-4b19-bd20-cc5d4966ea88" providerId="ADAL" clId="{FF5F06E8-D36E-408C-966A-5F3143148973}" dt="2025-10-13T21:12:33.273" v="5849" actId="2696"/>
        <pc:sldMkLst>
          <pc:docMk/>
          <pc:sldMk cId="1404631525" sldId="2760"/>
        </pc:sldMkLst>
      </pc:sldChg>
      <pc:sldChg chg="modSp mod ord modNotes modNotesTx">
        <pc:chgData name="Eric Baran" userId="c8027507-a67e-4b19-bd20-cc5d4966ea88" providerId="ADAL" clId="{FF5F06E8-D36E-408C-966A-5F3143148973}" dt="2025-10-13T15:07:41.403" v="5752" actId="20577"/>
        <pc:sldMkLst>
          <pc:docMk/>
          <pc:sldMk cId="1618659112" sldId="2761"/>
        </pc:sldMkLst>
        <pc:spChg chg="mod">
          <ac:chgData name="Eric Baran" userId="c8027507-a67e-4b19-bd20-cc5d4966ea88" providerId="ADAL" clId="{FF5F06E8-D36E-408C-966A-5F3143148973}" dt="2025-10-13T02:11:45.443" v="5262" actId="20577"/>
          <ac:spMkLst>
            <pc:docMk/>
            <pc:sldMk cId="1618659112" sldId="2761"/>
            <ac:spMk id="4" creationId="{1905B03E-BF01-53D6-91C5-12B9112D950D}"/>
          </ac:spMkLst>
        </pc:spChg>
        <pc:spChg chg="mod">
          <ac:chgData name="Eric Baran" userId="c8027507-a67e-4b19-bd20-cc5d4966ea88" providerId="ADAL" clId="{FF5F06E8-D36E-408C-966A-5F3143148973}" dt="2025-10-11T14:34:11.210" v="1811" actId="14100"/>
          <ac:spMkLst>
            <pc:docMk/>
            <pc:sldMk cId="1618659112" sldId="2761"/>
            <ac:spMk id="5" creationId="{13FC89D2-89BB-C23C-E4F2-AC487BEE987D}"/>
          </ac:spMkLst>
        </pc:spChg>
      </pc:sldChg>
      <pc:sldChg chg="addSp delSp modSp mod ord modNotes modNotesTx">
        <pc:chgData name="Eric Baran" userId="c8027507-a67e-4b19-bd20-cc5d4966ea88" providerId="ADAL" clId="{FF5F06E8-D36E-408C-966A-5F3143148973}" dt="2025-10-13T18:01:29.634" v="5796" actId="1076"/>
        <pc:sldMkLst>
          <pc:docMk/>
          <pc:sldMk cId="441179540" sldId="2762"/>
        </pc:sldMkLst>
        <pc:spChg chg="mod">
          <ac:chgData name="Eric Baran" userId="c8027507-a67e-4b19-bd20-cc5d4966ea88" providerId="ADAL" clId="{FF5F06E8-D36E-408C-966A-5F3143148973}" dt="2025-10-13T17:58:08.874" v="5793" actId="20577"/>
          <ac:spMkLst>
            <pc:docMk/>
            <pc:sldMk cId="441179540" sldId="2762"/>
            <ac:spMk id="7" creationId="{FD03DEE2-A0BC-47D2-6A88-DB51170905BF}"/>
          </ac:spMkLst>
        </pc:spChg>
        <pc:spChg chg="mod">
          <ac:chgData name="Eric Baran" userId="c8027507-a67e-4b19-bd20-cc5d4966ea88" providerId="ADAL" clId="{FF5F06E8-D36E-408C-966A-5F3143148973}" dt="2025-10-13T18:01:29.634" v="5796" actId="1076"/>
          <ac:spMkLst>
            <pc:docMk/>
            <pc:sldMk cId="441179540" sldId="2762"/>
            <ac:spMk id="12" creationId="{7BF7C586-1829-E337-018B-D5D7717CB50A}"/>
          </ac:spMkLst>
        </pc:spChg>
        <pc:spChg chg="mod">
          <ac:chgData name="Eric Baran" userId="c8027507-a67e-4b19-bd20-cc5d4966ea88" providerId="ADAL" clId="{FF5F06E8-D36E-408C-966A-5F3143148973}" dt="2025-10-13T17:58:02.452" v="5781" actId="1076"/>
          <ac:spMkLst>
            <pc:docMk/>
            <pc:sldMk cId="441179540" sldId="2762"/>
            <ac:spMk id="13" creationId="{7C2B4EB4-D84D-1F1B-830D-93D88A9530AD}"/>
          </ac:spMkLst>
        </pc:spChg>
        <pc:picChg chg="add mod">
          <ac:chgData name="Eric Baran" userId="c8027507-a67e-4b19-bd20-cc5d4966ea88" providerId="ADAL" clId="{FF5F06E8-D36E-408C-966A-5F3143148973}" dt="2025-10-13T17:57:27.257" v="5779" actId="1076"/>
          <ac:picMkLst>
            <pc:docMk/>
            <pc:sldMk cId="441179540" sldId="2762"/>
            <ac:picMk id="6" creationId="{224DB523-38E4-C209-7AE8-075E51C1CB1E}"/>
          </ac:picMkLst>
        </pc:picChg>
        <pc:picChg chg="del">
          <ac:chgData name="Eric Baran" userId="c8027507-a67e-4b19-bd20-cc5d4966ea88" providerId="ADAL" clId="{FF5F06E8-D36E-408C-966A-5F3143148973}" dt="2025-10-13T17:57:17.908" v="5773" actId="478"/>
          <ac:picMkLst>
            <pc:docMk/>
            <pc:sldMk cId="441179540" sldId="2762"/>
            <ac:picMk id="8" creationId="{69D90BFC-6C9C-0DF8-1831-AA436C2D3EBB}"/>
          </ac:picMkLst>
        </pc:picChg>
      </pc:sldChg>
      <pc:sldChg chg="modSp mod modNotes modNotesTx">
        <pc:chgData name="Eric Baran" userId="c8027507-a67e-4b19-bd20-cc5d4966ea88" providerId="ADAL" clId="{FF5F06E8-D36E-408C-966A-5F3143148973}" dt="2025-10-13T15:07:22.740" v="5749" actId="20577"/>
        <pc:sldMkLst>
          <pc:docMk/>
          <pc:sldMk cId="3183079006" sldId="2763"/>
        </pc:sldMkLst>
        <pc:spChg chg="mod">
          <ac:chgData name="Eric Baran" userId="c8027507-a67e-4b19-bd20-cc5d4966ea88" providerId="ADAL" clId="{FF5F06E8-D36E-408C-966A-5F3143148973}" dt="2025-10-08T16:37:48.398" v="286" actId="20577"/>
          <ac:spMkLst>
            <pc:docMk/>
            <pc:sldMk cId="3183079006" sldId="2763"/>
            <ac:spMk id="4" creationId="{71FAE00E-9EE9-7482-4511-9324EF29C512}"/>
          </ac:spMkLst>
        </pc:spChg>
        <pc:spChg chg="mod">
          <ac:chgData name="Eric Baran" userId="c8027507-a67e-4b19-bd20-cc5d4966ea88" providerId="ADAL" clId="{FF5F06E8-D36E-408C-966A-5F3143148973}" dt="2025-10-07T19:49:51.396" v="193" actId="20577"/>
          <ac:spMkLst>
            <pc:docMk/>
            <pc:sldMk cId="3183079006" sldId="2763"/>
            <ac:spMk id="6" creationId="{4189CAF0-07E2-0389-0DFC-2FF3C5C6B9DE}"/>
          </ac:spMkLst>
        </pc:spChg>
      </pc:sldChg>
      <pc:sldChg chg="modSp mod modNotes modNotesTx">
        <pc:chgData name="Eric Baran" userId="c8027507-a67e-4b19-bd20-cc5d4966ea88" providerId="ADAL" clId="{FF5F06E8-D36E-408C-966A-5F3143148973}" dt="2025-10-13T15:07:27.633" v="5750" actId="20577"/>
        <pc:sldMkLst>
          <pc:docMk/>
          <pc:sldMk cId="2505125967" sldId="2764"/>
        </pc:sldMkLst>
        <pc:spChg chg="mod">
          <ac:chgData name="Eric Baran" userId="c8027507-a67e-4b19-bd20-cc5d4966ea88" providerId="ADAL" clId="{FF5F06E8-D36E-408C-966A-5F3143148973}" dt="2025-10-08T16:38:07.518" v="303" actId="20577"/>
          <ac:spMkLst>
            <pc:docMk/>
            <pc:sldMk cId="2505125967" sldId="2764"/>
            <ac:spMk id="4" creationId="{75FBA0F1-AB45-C98B-893C-53E32216C00C}"/>
          </ac:spMkLst>
        </pc:spChg>
        <pc:spChg chg="mod">
          <ac:chgData name="Eric Baran" userId="c8027507-a67e-4b19-bd20-cc5d4966ea88" providerId="ADAL" clId="{FF5F06E8-D36E-408C-966A-5F3143148973}" dt="2025-10-07T19:50:24.063" v="209" actId="20577"/>
          <ac:spMkLst>
            <pc:docMk/>
            <pc:sldMk cId="2505125967" sldId="2764"/>
            <ac:spMk id="6" creationId="{F9D7FD2E-0F4F-F87B-B2D9-79BAD9EE44F6}"/>
          </ac:spMkLst>
        </pc:spChg>
      </pc:sldChg>
      <pc:sldChg chg="modSp mod modNotes modNotesTx">
        <pc:chgData name="Eric Baran" userId="c8027507-a67e-4b19-bd20-cc5d4966ea88" providerId="ADAL" clId="{FF5F06E8-D36E-408C-966A-5F3143148973}" dt="2025-10-13T15:07:35.738" v="5751" actId="20577"/>
        <pc:sldMkLst>
          <pc:docMk/>
          <pc:sldMk cId="2644218321" sldId="2765"/>
        </pc:sldMkLst>
        <pc:spChg chg="mod">
          <ac:chgData name="Eric Baran" userId="c8027507-a67e-4b19-bd20-cc5d4966ea88" providerId="ADAL" clId="{FF5F06E8-D36E-408C-966A-5F3143148973}" dt="2025-10-08T16:40:05.956" v="326" actId="20577"/>
          <ac:spMkLst>
            <pc:docMk/>
            <pc:sldMk cId="2644218321" sldId="2765"/>
            <ac:spMk id="4" creationId="{EDFBE652-CC49-40F1-7F96-7A3446B93B09}"/>
          </ac:spMkLst>
        </pc:spChg>
      </pc:sldChg>
      <pc:sldChg chg="modSp mod ord modNotes modNotesTx">
        <pc:chgData name="Eric Baran" userId="c8027507-a67e-4b19-bd20-cc5d4966ea88" providerId="ADAL" clId="{FF5F06E8-D36E-408C-966A-5F3143148973}" dt="2025-10-13T15:09:06.240" v="5768" actId="20577"/>
        <pc:sldMkLst>
          <pc:docMk/>
          <pc:sldMk cId="3853612489" sldId="2766"/>
        </pc:sldMkLst>
        <pc:spChg chg="mod">
          <ac:chgData name="Eric Baran" userId="c8027507-a67e-4b19-bd20-cc5d4966ea88" providerId="ADAL" clId="{FF5F06E8-D36E-408C-966A-5F3143148973}" dt="2025-10-08T16:42:15.014" v="354" actId="20577"/>
          <ac:spMkLst>
            <pc:docMk/>
            <pc:sldMk cId="3853612489" sldId="2766"/>
            <ac:spMk id="4" creationId="{3C26060C-61E7-4B5F-E302-23DD882B6F94}"/>
          </ac:spMkLst>
        </pc:spChg>
      </pc:sldChg>
      <pc:sldChg chg="modSp mod modNotes modNotesTx">
        <pc:chgData name="Eric Baran" userId="c8027507-a67e-4b19-bd20-cc5d4966ea88" providerId="ADAL" clId="{FF5F06E8-D36E-408C-966A-5F3143148973}" dt="2025-10-13T21:11:27.077" v="5843" actId="6549"/>
        <pc:sldMkLst>
          <pc:docMk/>
          <pc:sldMk cId="1898632317" sldId="2767"/>
        </pc:sldMkLst>
        <pc:spChg chg="mod">
          <ac:chgData name="Eric Baran" userId="c8027507-a67e-4b19-bd20-cc5d4966ea88" providerId="ADAL" clId="{FF5F06E8-D36E-408C-966A-5F3143148973}" dt="2025-10-13T17:59:01.341" v="5794" actId="1076"/>
          <ac:spMkLst>
            <pc:docMk/>
            <pc:sldMk cId="1898632317" sldId="2767"/>
            <ac:spMk id="18" creationId="{2226F0CA-EC34-8D05-F706-38D3DFC2E39B}"/>
          </ac:spMkLst>
        </pc:spChg>
        <pc:picChg chg="mod modCrop">
          <ac:chgData name="Eric Baran" userId="c8027507-a67e-4b19-bd20-cc5d4966ea88" providerId="ADAL" clId="{FF5F06E8-D36E-408C-966A-5F3143148973}" dt="2025-10-13T18:00:50.317" v="5795" actId="732"/>
          <ac:picMkLst>
            <pc:docMk/>
            <pc:sldMk cId="1898632317" sldId="2767"/>
            <ac:picMk id="23" creationId="{77117B15-19E2-4CAB-DC01-72323156F1B6}"/>
          </ac:picMkLst>
        </pc:picChg>
      </pc:sldChg>
      <pc:sldChg chg="modNotesTx">
        <pc:chgData name="Eric Baran" userId="c8027507-a67e-4b19-bd20-cc5d4966ea88" providerId="ADAL" clId="{FF5F06E8-D36E-408C-966A-5F3143148973}" dt="2025-10-13T21:11:37.222" v="5845" actId="6549"/>
        <pc:sldMkLst>
          <pc:docMk/>
          <pc:sldMk cId="617175805" sldId="2768"/>
        </pc:sldMkLst>
      </pc:sldChg>
      <pc:sldChg chg="modSp mod modNotesTx">
        <pc:chgData name="Eric Baran" userId="c8027507-a67e-4b19-bd20-cc5d4966ea88" providerId="ADAL" clId="{FF5F06E8-D36E-408C-966A-5F3143148973}" dt="2025-10-13T21:11:32.462" v="5844" actId="6549"/>
        <pc:sldMkLst>
          <pc:docMk/>
          <pc:sldMk cId="4281002985" sldId="2769"/>
        </pc:sldMkLst>
        <pc:spChg chg="mod">
          <ac:chgData name="Eric Baran" userId="c8027507-a67e-4b19-bd20-cc5d4966ea88" providerId="ADAL" clId="{FF5F06E8-D36E-408C-966A-5F3143148973}" dt="2025-10-07T19:51:49.870" v="214" actId="20577"/>
          <ac:spMkLst>
            <pc:docMk/>
            <pc:sldMk cId="4281002985" sldId="2769"/>
            <ac:spMk id="6" creationId="{9950E57B-76ED-D60D-830D-4F0F60F75E4B}"/>
          </ac:spMkLst>
        </pc:spChg>
        <pc:spChg chg="mod">
          <ac:chgData name="Eric Baran" userId="c8027507-a67e-4b19-bd20-cc5d4966ea88" providerId="ADAL" clId="{FF5F06E8-D36E-408C-966A-5F3143148973}" dt="2025-10-07T19:52:01.054" v="217" actId="20577"/>
          <ac:spMkLst>
            <pc:docMk/>
            <pc:sldMk cId="4281002985" sldId="2769"/>
            <ac:spMk id="7" creationId="{B3B7C38D-5684-7E7F-4F0C-61074C56F44B}"/>
          </ac:spMkLst>
        </pc:spChg>
        <pc:spChg chg="mod">
          <ac:chgData name="Eric Baran" userId="c8027507-a67e-4b19-bd20-cc5d4966ea88" providerId="ADAL" clId="{FF5F06E8-D36E-408C-966A-5F3143148973}" dt="2025-10-07T19:52:42.349" v="226" actId="20577"/>
          <ac:spMkLst>
            <pc:docMk/>
            <pc:sldMk cId="4281002985" sldId="2769"/>
            <ac:spMk id="8" creationId="{D3C649AD-C8B8-B827-83F4-229D76F54434}"/>
          </ac:spMkLst>
        </pc:spChg>
        <pc:spChg chg="mod">
          <ac:chgData name="Eric Baran" userId="c8027507-a67e-4b19-bd20-cc5d4966ea88" providerId="ADAL" clId="{FF5F06E8-D36E-408C-966A-5F3143148973}" dt="2025-10-07T19:52:30.063" v="219" actId="20577"/>
          <ac:spMkLst>
            <pc:docMk/>
            <pc:sldMk cId="4281002985" sldId="2769"/>
            <ac:spMk id="9" creationId="{4ACEB8D4-06F9-7E76-FCBA-F28A08DC27AF}"/>
          </ac:spMkLst>
        </pc:spChg>
        <pc:spChg chg="mod">
          <ac:chgData name="Eric Baran" userId="c8027507-a67e-4b19-bd20-cc5d4966ea88" providerId="ADAL" clId="{FF5F06E8-D36E-408C-966A-5F3143148973}" dt="2025-10-07T19:52:37.399" v="224" actId="20577"/>
          <ac:spMkLst>
            <pc:docMk/>
            <pc:sldMk cId="4281002985" sldId="2769"/>
            <ac:spMk id="10" creationId="{8C1A9FA7-9AC0-2B5B-CB6F-A91F6633FA1D}"/>
          </ac:spMkLst>
        </pc:spChg>
        <pc:cxnChg chg="mod">
          <ac:chgData name="Eric Baran" userId="c8027507-a67e-4b19-bd20-cc5d4966ea88" providerId="ADAL" clId="{FF5F06E8-D36E-408C-966A-5F3143148973}" dt="2025-10-07T19:52:32.614" v="221" actId="1076"/>
          <ac:cxnSpMkLst>
            <pc:docMk/>
            <pc:sldMk cId="4281002985" sldId="2769"/>
            <ac:cxnSpMk id="12" creationId="{CCF6A173-DFD5-E508-B65C-4258F4B0312D}"/>
          </ac:cxnSpMkLst>
        </pc:cxnChg>
        <pc:cxnChg chg="mod">
          <ac:chgData name="Eric Baran" userId="c8027507-a67e-4b19-bd20-cc5d4966ea88" providerId="ADAL" clId="{FF5F06E8-D36E-408C-966A-5F3143148973}" dt="2025-10-07T19:52:32.614" v="221" actId="1076"/>
          <ac:cxnSpMkLst>
            <pc:docMk/>
            <pc:sldMk cId="4281002985" sldId="2769"/>
            <ac:cxnSpMk id="13" creationId="{0517B335-871B-21DF-16A4-E442D6D077D8}"/>
          </ac:cxnSpMkLst>
        </pc:cxnChg>
      </pc:sldChg>
      <pc:sldChg chg="addSp delSp modSp mod modNotes modNotesTx">
        <pc:chgData name="Eric Baran" userId="c8027507-a67e-4b19-bd20-cc5d4966ea88" providerId="ADAL" clId="{FF5F06E8-D36E-408C-966A-5F3143148973}" dt="2025-10-13T21:21:31.656" v="6001" actId="20577"/>
        <pc:sldMkLst>
          <pc:docMk/>
          <pc:sldMk cId="2408344876" sldId="2770"/>
        </pc:sldMkLst>
        <pc:spChg chg="mod">
          <ac:chgData name="Eric Baran" userId="c8027507-a67e-4b19-bd20-cc5d4966ea88" providerId="ADAL" clId="{FF5F06E8-D36E-408C-966A-5F3143148973}" dt="2025-10-11T19:49:22.102" v="1930" actId="26606"/>
          <ac:spMkLst>
            <pc:docMk/>
            <pc:sldMk cId="2408344876" sldId="2770"/>
            <ac:spMk id="2" creationId="{ACD74AC0-0E45-D718-86D8-43320FC3044E}"/>
          </ac:spMkLst>
        </pc:spChg>
        <pc:spChg chg="mod">
          <ac:chgData name="Eric Baran" userId="c8027507-a67e-4b19-bd20-cc5d4966ea88" providerId="ADAL" clId="{FF5F06E8-D36E-408C-966A-5F3143148973}" dt="2025-10-11T19:49:22.102" v="1930" actId="26606"/>
          <ac:spMkLst>
            <pc:docMk/>
            <pc:sldMk cId="2408344876" sldId="2770"/>
            <ac:spMk id="3" creationId="{18DBAD1A-A33D-D964-A3BD-62DE6D7F3808}"/>
          </ac:spMkLst>
        </pc:spChg>
        <pc:spChg chg="mod">
          <ac:chgData name="Eric Baran" userId="c8027507-a67e-4b19-bd20-cc5d4966ea88" providerId="ADAL" clId="{FF5F06E8-D36E-408C-966A-5F3143148973}" dt="2025-10-13T02:17:34.912" v="5294" actId="20577"/>
          <ac:spMkLst>
            <pc:docMk/>
            <pc:sldMk cId="2408344876" sldId="2770"/>
            <ac:spMk id="4" creationId="{006D358B-5FB4-492F-3C01-B29E139321D3}"/>
          </ac:spMkLst>
        </pc:spChg>
        <pc:graphicFrameChg chg="add mod modGraphic">
          <ac:chgData name="Eric Baran" userId="c8027507-a67e-4b19-bd20-cc5d4966ea88" providerId="ADAL" clId="{FF5F06E8-D36E-408C-966A-5F3143148973}" dt="2025-10-13T21:21:31.656" v="6001" actId="20577"/>
          <ac:graphicFrameMkLst>
            <pc:docMk/>
            <pc:sldMk cId="2408344876" sldId="2770"/>
            <ac:graphicFrameMk id="8" creationId="{FAA50A7F-2B76-AA0A-8C1F-0AA062802194}"/>
          </ac:graphicFrameMkLst>
        </pc:graphicFrameChg>
      </pc:sldChg>
      <pc:sldChg chg="mod ord modShow">
        <pc:chgData name="Eric Baran" userId="c8027507-a67e-4b19-bd20-cc5d4966ea88" providerId="ADAL" clId="{FF5F06E8-D36E-408C-966A-5F3143148973}" dt="2025-10-13T02:27:49.752" v="5613"/>
        <pc:sldMkLst>
          <pc:docMk/>
          <pc:sldMk cId="4171861705" sldId="2771"/>
        </pc:sldMkLst>
      </pc:sldChg>
      <pc:sldChg chg="del">
        <pc:chgData name="Eric Baran" userId="c8027507-a67e-4b19-bd20-cc5d4966ea88" providerId="ADAL" clId="{FF5F06E8-D36E-408C-966A-5F3143148973}" dt="2025-10-11T21:42:28.377" v="5149" actId="47"/>
        <pc:sldMkLst>
          <pc:docMk/>
          <pc:sldMk cId="1650951866" sldId="2772"/>
        </pc:sldMkLst>
      </pc:sldChg>
      <pc:sldChg chg="mod ord modShow">
        <pc:chgData name="Eric Baran" userId="c8027507-a67e-4b19-bd20-cc5d4966ea88" providerId="ADAL" clId="{FF5F06E8-D36E-408C-966A-5F3143148973}" dt="2025-10-13T02:27:49.752" v="5613"/>
        <pc:sldMkLst>
          <pc:docMk/>
          <pc:sldMk cId="399155777" sldId="2773"/>
        </pc:sldMkLst>
      </pc:sldChg>
      <pc:sldChg chg="addSp delSp modSp mod modClrScheme chgLayout">
        <pc:chgData name="Eric Baran" userId="c8027507-a67e-4b19-bd20-cc5d4966ea88" providerId="ADAL" clId="{FF5F06E8-D36E-408C-966A-5F3143148973}" dt="2025-10-13T21:17:57.092" v="5955" actId="20577"/>
        <pc:sldMkLst>
          <pc:docMk/>
          <pc:sldMk cId="4093072457" sldId="2774"/>
        </pc:sldMkLst>
        <pc:spChg chg="mod ord">
          <ac:chgData name="Eric Baran" userId="c8027507-a67e-4b19-bd20-cc5d4966ea88" providerId="ADAL" clId="{FF5F06E8-D36E-408C-966A-5F3143148973}" dt="2025-10-13T02:23:48.152" v="5494" actId="26606"/>
          <ac:spMkLst>
            <pc:docMk/>
            <pc:sldMk cId="4093072457" sldId="2774"/>
            <ac:spMk id="2" creationId="{59CA25EE-9B58-5C6B-0DA6-417D24FCE16F}"/>
          </ac:spMkLst>
        </pc:spChg>
        <pc:spChg chg="mod ord">
          <ac:chgData name="Eric Baran" userId="c8027507-a67e-4b19-bd20-cc5d4966ea88" providerId="ADAL" clId="{FF5F06E8-D36E-408C-966A-5F3143148973}" dt="2025-10-13T02:23:48.152" v="5494" actId="26606"/>
          <ac:spMkLst>
            <pc:docMk/>
            <pc:sldMk cId="4093072457" sldId="2774"/>
            <ac:spMk id="3" creationId="{95C2CF39-7A1F-2FF4-6657-7105B2B3ACD8}"/>
          </ac:spMkLst>
        </pc:spChg>
        <pc:spChg chg="mod">
          <ac:chgData name="Eric Baran" userId="c8027507-a67e-4b19-bd20-cc5d4966ea88" providerId="ADAL" clId="{FF5F06E8-D36E-408C-966A-5F3143148973}" dt="2025-10-13T02:23:48.152" v="5494" actId="26606"/>
          <ac:spMkLst>
            <pc:docMk/>
            <pc:sldMk cId="4093072457" sldId="2774"/>
            <ac:spMk id="4" creationId="{CB91C252-5E79-D605-7E5D-526754D2C5EC}"/>
          </ac:spMkLst>
        </pc:spChg>
        <pc:graphicFrameChg chg="add mod modGraphic">
          <ac:chgData name="Eric Baran" userId="c8027507-a67e-4b19-bd20-cc5d4966ea88" providerId="ADAL" clId="{FF5F06E8-D36E-408C-966A-5F3143148973}" dt="2025-10-13T21:17:57.092" v="5955" actId="20577"/>
          <ac:graphicFrameMkLst>
            <pc:docMk/>
            <pc:sldMk cId="4093072457" sldId="2774"/>
            <ac:graphicFrameMk id="7" creationId="{CE1049D9-4B81-F018-1738-76BD5BF9C74C}"/>
          </ac:graphicFrameMkLst>
        </pc:graphicFrameChg>
      </pc:sldChg>
      <pc:sldChg chg="addSp delSp modSp new mod ord modNotesTx">
        <pc:chgData name="Eric Baran" userId="c8027507-a67e-4b19-bd20-cc5d4966ea88" providerId="ADAL" clId="{FF5F06E8-D36E-408C-966A-5F3143148973}" dt="2025-10-13T20:38:10.395" v="5803" actId="1076"/>
        <pc:sldMkLst>
          <pc:docMk/>
          <pc:sldMk cId="3013521794" sldId="2775"/>
        </pc:sldMkLst>
        <pc:spChg chg="mod">
          <ac:chgData name="Eric Baran" userId="c8027507-a67e-4b19-bd20-cc5d4966ea88" providerId="ADAL" clId="{FF5F06E8-D36E-408C-966A-5F3143148973}" dt="2025-10-07T15:50:12.261" v="157" actId="20577"/>
          <ac:spMkLst>
            <pc:docMk/>
            <pc:sldMk cId="3013521794" sldId="2775"/>
            <ac:spMk id="4" creationId="{7D4BDE61-B2EC-03FD-DC70-A473EC5476EF}"/>
          </ac:spMkLst>
        </pc:spChg>
        <pc:spChg chg="add del mod">
          <ac:chgData name="Eric Baran" userId="c8027507-a67e-4b19-bd20-cc5d4966ea88" providerId="ADAL" clId="{FF5F06E8-D36E-408C-966A-5F3143148973}" dt="2025-10-13T20:37:59.576" v="5799" actId="478"/>
          <ac:spMkLst>
            <pc:docMk/>
            <pc:sldMk cId="3013521794" sldId="2775"/>
            <ac:spMk id="5" creationId="{3F38E704-B94A-2BAA-A861-91E4C97145B1}"/>
          </ac:spMkLst>
        </pc:spChg>
        <pc:spChg chg="add del mod">
          <ac:chgData name="Eric Baran" userId="c8027507-a67e-4b19-bd20-cc5d4966ea88" providerId="ADAL" clId="{FF5F06E8-D36E-408C-966A-5F3143148973}" dt="2025-10-13T18:53:30.762" v="5798" actId="478"/>
          <ac:spMkLst>
            <pc:docMk/>
            <pc:sldMk cId="3013521794" sldId="2775"/>
            <ac:spMk id="14" creationId="{B33FCA21-793F-A086-D26A-41A2608126E9}"/>
          </ac:spMkLst>
        </pc:spChg>
        <pc:grpChg chg="add mod">
          <ac:chgData name="Eric Baran" userId="c8027507-a67e-4b19-bd20-cc5d4966ea88" providerId="ADAL" clId="{FF5F06E8-D36E-408C-966A-5F3143148973}" dt="2025-10-13T20:38:04.435" v="5801" actId="1076"/>
          <ac:grpSpMkLst>
            <pc:docMk/>
            <pc:sldMk cId="3013521794" sldId="2775"/>
            <ac:grpSpMk id="16" creationId="{CF597CB6-DDD2-F176-D0D8-28EF8824A487}"/>
          </ac:grpSpMkLst>
        </pc:grpChg>
        <pc:picChg chg="add mod">
          <ac:chgData name="Eric Baran" userId="c8027507-a67e-4b19-bd20-cc5d4966ea88" providerId="ADAL" clId="{FF5F06E8-D36E-408C-966A-5F3143148973}" dt="2025-10-13T20:38:10.395" v="5803" actId="1076"/>
          <ac:picMkLst>
            <pc:docMk/>
            <pc:sldMk cId="3013521794" sldId="2775"/>
            <ac:picMk id="15" creationId="{A2687B66-E794-F917-D297-9169C0104B6C}"/>
          </ac:picMkLst>
        </pc:picChg>
        <pc:picChg chg="mod">
          <ac:chgData name="Eric Baran" userId="c8027507-a67e-4b19-bd20-cc5d4966ea88" providerId="ADAL" clId="{FF5F06E8-D36E-408C-966A-5F3143148973}" dt="2025-10-11T12:02:16.747" v="595"/>
          <ac:picMkLst>
            <pc:docMk/>
            <pc:sldMk cId="3013521794" sldId="2775"/>
            <ac:picMk id="17" creationId="{2EC05A1A-7CEE-4C94-04BA-9AD0552A1DD7}"/>
          </ac:picMkLst>
        </pc:picChg>
        <pc:picChg chg="mod">
          <ac:chgData name="Eric Baran" userId="c8027507-a67e-4b19-bd20-cc5d4966ea88" providerId="ADAL" clId="{FF5F06E8-D36E-408C-966A-5F3143148973}" dt="2025-10-11T12:02:16.747" v="595"/>
          <ac:picMkLst>
            <pc:docMk/>
            <pc:sldMk cId="3013521794" sldId="2775"/>
            <ac:picMk id="18" creationId="{2C02EE02-23CD-0049-8779-A13C175B15F9}"/>
          </ac:picMkLst>
        </pc:picChg>
      </pc:sldChg>
      <pc:sldChg chg="addSp delSp modSp new mod modClrScheme chgLayout modNotes modNotesTx">
        <pc:chgData name="Eric Baran" userId="c8027507-a67e-4b19-bd20-cc5d4966ea88" providerId="ADAL" clId="{FF5F06E8-D36E-408C-966A-5F3143148973}" dt="2025-10-13T21:12:14.813" v="5846" actId="6549"/>
        <pc:sldMkLst>
          <pc:docMk/>
          <pc:sldMk cId="2115817521" sldId="2776"/>
        </pc:sldMkLst>
        <pc:spChg chg="mod ord">
          <ac:chgData name="Eric Baran" userId="c8027507-a67e-4b19-bd20-cc5d4966ea88" providerId="ADAL" clId="{FF5F06E8-D36E-408C-966A-5F3143148973}" dt="2025-10-11T11:59:39.116" v="582" actId="26606"/>
          <ac:spMkLst>
            <pc:docMk/>
            <pc:sldMk cId="2115817521" sldId="2776"/>
            <ac:spMk id="2" creationId="{224F52D3-4A03-882E-E0F5-B3ADFDC577B0}"/>
          </ac:spMkLst>
        </pc:spChg>
        <pc:spChg chg="mod ord">
          <ac:chgData name="Eric Baran" userId="c8027507-a67e-4b19-bd20-cc5d4966ea88" providerId="ADAL" clId="{FF5F06E8-D36E-408C-966A-5F3143148973}" dt="2025-10-11T11:59:39.116" v="582" actId="26606"/>
          <ac:spMkLst>
            <pc:docMk/>
            <pc:sldMk cId="2115817521" sldId="2776"/>
            <ac:spMk id="3" creationId="{092936C6-6547-1F6B-27FD-E7516F9CBBB6}"/>
          </ac:spMkLst>
        </pc:spChg>
        <pc:spChg chg="mod ord">
          <ac:chgData name="Eric Baran" userId="c8027507-a67e-4b19-bd20-cc5d4966ea88" providerId="ADAL" clId="{FF5F06E8-D36E-408C-966A-5F3143148973}" dt="2025-10-11T11:59:39.116" v="582" actId="26606"/>
          <ac:spMkLst>
            <pc:docMk/>
            <pc:sldMk cId="2115817521" sldId="2776"/>
            <ac:spMk id="4" creationId="{48D021BB-56D0-7607-F170-DF4691030FA7}"/>
          </ac:spMkLst>
        </pc:spChg>
        <pc:graphicFrameChg chg="add mod modGraphic">
          <ac:chgData name="Eric Baran" userId="c8027507-a67e-4b19-bd20-cc5d4966ea88" providerId="ADAL" clId="{FF5F06E8-D36E-408C-966A-5F3143148973}" dt="2025-10-11T12:58:18.329" v="1114" actId="313"/>
          <ac:graphicFrameMkLst>
            <pc:docMk/>
            <pc:sldMk cId="2115817521" sldId="2776"/>
            <ac:graphicFrameMk id="7" creationId="{56BC10C9-AAA2-7CE8-884E-C6368308E49F}"/>
          </ac:graphicFrameMkLst>
        </pc:graphicFrameChg>
      </pc:sldChg>
      <pc:sldChg chg="addSp delSp modSp new add del mod modClrScheme modShow chgLayout modNotes modNotesTx">
        <pc:chgData name="Eric Baran" userId="c8027507-a67e-4b19-bd20-cc5d4966ea88" providerId="ADAL" clId="{FF5F06E8-D36E-408C-966A-5F3143148973}" dt="2025-10-13T21:18:45.119" v="5957" actId="113"/>
        <pc:sldMkLst>
          <pc:docMk/>
          <pc:sldMk cId="3066386734" sldId="2777"/>
        </pc:sldMkLst>
        <pc:spChg chg="mod ord">
          <ac:chgData name="Eric Baran" userId="c8027507-a67e-4b19-bd20-cc5d4966ea88" providerId="ADAL" clId="{FF5F06E8-D36E-408C-966A-5F3143148973}" dt="2025-10-13T02:40:14.546" v="5698" actId="26606"/>
          <ac:spMkLst>
            <pc:docMk/>
            <pc:sldMk cId="3066386734" sldId="2777"/>
            <ac:spMk id="2" creationId="{2BB7EECC-A667-B33D-6A45-8E180F851DF9}"/>
          </ac:spMkLst>
        </pc:spChg>
        <pc:spChg chg="mod">
          <ac:chgData name="Eric Baran" userId="c8027507-a67e-4b19-bd20-cc5d4966ea88" providerId="ADAL" clId="{FF5F06E8-D36E-408C-966A-5F3143148973}" dt="2025-10-13T02:40:14.546" v="5698" actId="26606"/>
          <ac:spMkLst>
            <pc:docMk/>
            <pc:sldMk cId="3066386734" sldId="2777"/>
            <ac:spMk id="3" creationId="{4CE78E6E-E142-72C7-2CEB-175681E0DB97}"/>
          </ac:spMkLst>
        </pc:spChg>
        <pc:spChg chg="mod ord">
          <ac:chgData name="Eric Baran" userId="c8027507-a67e-4b19-bd20-cc5d4966ea88" providerId="ADAL" clId="{FF5F06E8-D36E-408C-966A-5F3143148973}" dt="2025-10-13T21:18:45.119" v="5957" actId="113"/>
          <ac:spMkLst>
            <pc:docMk/>
            <pc:sldMk cId="3066386734" sldId="2777"/>
            <ac:spMk id="4" creationId="{8A9DD951-6300-8DFD-3321-F2A39D0E476D}"/>
          </ac:spMkLst>
        </pc:spChg>
        <pc:spChg chg="add del mod ord">
          <ac:chgData name="Eric Baran" userId="c8027507-a67e-4b19-bd20-cc5d4966ea88" providerId="ADAL" clId="{FF5F06E8-D36E-408C-966A-5F3143148973}" dt="2025-10-13T02:40:14.546" v="5698" actId="26606"/>
          <ac:spMkLst>
            <pc:docMk/>
            <pc:sldMk cId="3066386734" sldId="2777"/>
            <ac:spMk id="5" creationId="{2BCECAD3-14E8-7996-3B37-C62EA3D0FA91}"/>
          </ac:spMkLst>
        </pc:spChg>
        <pc:graphicFrameChg chg="add del mod">
          <ac:chgData name="Eric Baran" userId="c8027507-a67e-4b19-bd20-cc5d4966ea88" providerId="ADAL" clId="{FF5F06E8-D36E-408C-966A-5F3143148973}" dt="2025-10-13T02:40:08.655" v="5696" actId="26606"/>
          <ac:graphicFrameMkLst>
            <pc:docMk/>
            <pc:sldMk cId="3066386734" sldId="2777"/>
            <ac:graphicFrameMk id="7" creationId="{5E4E56E1-A6B2-F25B-80AB-A2F432EF26E5}"/>
          </ac:graphicFrameMkLst>
        </pc:graphicFrameChg>
        <pc:graphicFrameChg chg="add del mod">
          <ac:chgData name="Eric Baran" userId="c8027507-a67e-4b19-bd20-cc5d4966ea88" providerId="ADAL" clId="{FF5F06E8-D36E-408C-966A-5F3143148973}" dt="2025-10-13T02:40:14.546" v="5698" actId="26606"/>
          <ac:graphicFrameMkLst>
            <pc:docMk/>
            <pc:sldMk cId="3066386734" sldId="2777"/>
            <ac:graphicFrameMk id="8" creationId="{E5ABF872-A88F-AF5F-0564-60041AE94EE6}"/>
          </ac:graphicFrameMkLst>
        </pc:graphicFrameChg>
        <pc:picChg chg="add del mod ord modCrop">
          <ac:chgData name="Eric Baran" userId="c8027507-a67e-4b19-bd20-cc5d4966ea88" providerId="ADAL" clId="{FF5F06E8-D36E-408C-966A-5F3143148973}" dt="2025-10-13T14:43:18.457" v="5717" actId="1076"/>
          <ac:picMkLst>
            <pc:docMk/>
            <pc:sldMk cId="3066386734" sldId="2777"/>
            <ac:picMk id="2055" creationId="{2DBF70DD-7D5F-B809-62E3-8FDBCFAC013E}"/>
          </ac:picMkLst>
        </pc:picChg>
      </pc:sldChg>
      <pc:sldChg chg="addSp modSp new del mod">
        <pc:chgData name="Eric Baran" userId="c8027507-a67e-4b19-bd20-cc5d4966ea88" providerId="ADAL" clId="{FF5F06E8-D36E-408C-966A-5F3143148973}" dt="2025-10-11T13:34:20.579" v="1238" actId="47"/>
        <pc:sldMkLst>
          <pc:docMk/>
          <pc:sldMk cId="165054346" sldId="2778"/>
        </pc:sldMkLst>
      </pc:sldChg>
      <pc:sldChg chg="addSp delSp modSp new del mod ord">
        <pc:chgData name="Eric Baran" userId="c8027507-a67e-4b19-bd20-cc5d4966ea88" providerId="ADAL" clId="{FF5F06E8-D36E-408C-966A-5F3143148973}" dt="2025-10-11T12:04:38.889" v="662" actId="47"/>
        <pc:sldMkLst>
          <pc:docMk/>
          <pc:sldMk cId="1027626996" sldId="2778"/>
        </pc:sldMkLst>
      </pc:sldChg>
      <pc:sldChg chg="addSp delSp modSp new mod ord modClrScheme chgLayout modNotes modNotesTx">
        <pc:chgData name="Eric Baran" userId="c8027507-a67e-4b19-bd20-cc5d4966ea88" providerId="ADAL" clId="{FF5F06E8-D36E-408C-966A-5F3143148973}" dt="2025-10-13T15:02:17.313" v="5741" actId="6549"/>
        <pc:sldMkLst>
          <pc:docMk/>
          <pc:sldMk cId="1563943966" sldId="2778"/>
        </pc:sldMkLst>
        <pc:spChg chg="mod">
          <ac:chgData name="Eric Baran" userId="c8027507-a67e-4b19-bd20-cc5d4966ea88" providerId="ADAL" clId="{FF5F06E8-D36E-408C-966A-5F3143148973}" dt="2025-10-11T13:49:33.450" v="1526" actId="26606"/>
          <ac:spMkLst>
            <pc:docMk/>
            <pc:sldMk cId="1563943966" sldId="2778"/>
            <ac:spMk id="2" creationId="{BC94ECCF-2B23-663A-028B-0976340EF01C}"/>
          </ac:spMkLst>
        </pc:spChg>
        <pc:spChg chg="mod">
          <ac:chgData name="Eric Baran" userId="c8027507-a67e-4b19-bd20-cc5d4966ea88" providerId="ADAL" clId="{FF5F06E8-D36E-408C-966A-5F3143148973}" dt="2025-10-11T13:49:33.450" v="1526" actId="26606"/>
          <ac:spMkLst>
            <pc:docMk/>
            <pc:sldMk cId="1563943966" sldId="2778"/>
            <ac:spMk id="3" creationId="{BA9578DA-433B-7ABF-EE44-55D410D7432B}"/>
          </ac:spMkLst>
        </pc:spChg>
        <pc:spChg chg="mod ord">
          <ac:chgData name="Eric Baran" userId="c8027507-a67e-4b19-bd20-cc5d4966ea88" providerId="ADAL" clId="{FF5F06E8-D36E-408C-966A-5F3143148973}" dt="2025-10-11T13:49:33.450" v="1526" actId="26606"/>
          <ac:spMkLst>
            <pc:docMk/>
            <pc:sldMk cId="1563943966" sldId="2778"/>
            <ac:spMk id="4" creationId="{D9EA46FA-4E34-9F96-F0E0-04599D5C6911}"/>
          </ac:spMkLst>
        </pc:spChg>
        <pc:spChg chg="add mod">
          <ac:chgData name="Eric Baran" userId="c8027507-a67e-4b19-bd20-cc5d4966ea88" providerId="ADAL" clId="{FF5F06E8-D36E-408C-966A-5F3143148973}" dt="2025-10-11T13:43:04.728" v="1311" actId="164"/>
          <ac:spMkLst>
            <pc:docMk/>
            <pc:sldMk cId="1563943966" sldId="2778"/>
            <ac:spMk id="10" creationId="{31D8F424-636C-DBB6-0255-1C21B384E911}"/>
          </ac:spMkLst>
        </pc:spChg>
        <pc:spChg chg="add mod">
          <ac:chgData name="Eric Baran" userId="c8027507-a67e-4b19-bd20-cc5d4966ea88" providerId="ADAL" clId="{FF5F06E8-D36E-408C-966A-5F3143148973}" dt="2025-10-11T13:43:04.728" v="1311" actId="164"/>
          <ac:spMkLst>
            <pc:docMk/>
            <pc:sldMk cId="1563943966" sldId="2778"/>
            <ac:spMk id="11" creationId="{9413122F-C654-EC72-16C3-3F28EAA5D93D}"/>
          </ac:spMkLst>
        </pc:spChg>
        <pc:spChg chg="add mod">
          <ac:chgData name="Eric Baran" userId="c8027507-a67e-4b19-bd20-cc5d4966ea88" providerId="ADAL" clId="{FF5F06E8-D36E-408C-966A-5F3143148973}" dt="2025-10-11T13:43:04.728" v="1311" actId="164"/>
          <ac:spMkLst>
            <pc:docMk/>
            <pc:sldMk cId="1563943966" sldId="2778"/>
            <ac:spMk id="12" creationId="{80C7A7D1-B6C4-BDBE-8096-85D868F25183}"/>
          </ac:spMkLst>
        </pc:spChg>
        <pc:spChg chg="add mod">
          <ac:chgData name="Eric Baran" userId="c8027507-a67e-4b19-bd20-cc5d4966ea88" providerId="ADAL" clId="{FF5F06E8-D36E-408C-966A-5F3143148973}" dt="2025-10-11T13:43:04.728" v="1311" actId="164"/>
          <ac:spMkLst>
            <pc:docMk/>
            <pc:sldMk cId="1563943966" sldId="2778"/>
            <ac:spMk id="13" creationId="{8CB735C7-D2A7-E1EE-0DFC-C58746F628C5}"/>
          </ac:spMkLst>
        </pc:spChg>
        <pc:spChg chg="add mod ord">
          <ac:chgData name="Eric Baran" userId="c8027507-a67e-4b19-bd20-cc5d4966ea88" providerId="ADAL" clId="{FF5F06E8-D36E-408C-966A-5F3143148973}" dt="2025-10-11T14:33:00.024" v="1795" actId="20577"/>
          <ac:spMkLst>
            <pc:docMk/>
            <pc:sldMk cId="1563943966" sldId="2778"/>
            <ac:spMk id="23" creationId="{196AF343-5C71-B4D4-960C-EAF752BE3B06}"/>
          </ac:spMkLst>
        </pc:spChg>
        <pc:grpChg chg="add mod ord">
          <ac:chgData name="Eric Baran" userId="c8027507-a67e-4b19-bd20-cc5d4966ea88" providerId="ADAL" clId="{FF5F06E8-D36E-408C-966A-5F3143148973}" dt="2025-10-11T13:49:33.450" v="1526" actId="26606"/>
          <ac:grpSpMkLst>
            <pc:docMk/>
            <pc:sldMk cId="1563943966" sldId="2778"/>
            <ac:grpSpMk id="21" creationId="{13AFEECB-BEFA-A326-A28C-DF31EEF1E183}"/>
          </ac:grpSpMkLst>
        </pc:grpChg>
        <pc:picChg chg="add mod">
          <ac:chgData name="Eric Baran" userId="c8027507-a67e-4b19-bd20-cc5d4966ea88" providerId="ADAL" clId="{FF5F06E8-D36E-408C-966A-5F3143148973}" dt="2025-10-11T13:43:04.728" v="1311" actId="164"/>
          <ac:picMkLst>
            <pc:docMk/>
            <pc:sldMk cId="1563943966" sldId="2778"/>
            <ac:picMk id="9" creationId="{39D60317-5966-EEA1-6A04-DA9B831C04BB}"/>
          </ac:picMkLst>
        </pc:picChg>
        <pc:cxnChg chg="add mod">
          <ac:chgData name="Eric Baran" userId="c8027507-a67e-4b19-bd20-cc5d4966ea88" providerId="ADAL" clId="{FF5F06E8-D36E-408C-966A-5F3143148973}" dt="2025-10-11T13:43:04.728" v="1311" actId="164"/>
          <ac:cxnSpMkLst>
            <pc:docMk/>
            <pc:sldMk cId="1563943966" sldId="2778"/>
            <ac:cxnSpMk id="14" creationId="{1DD4EB88-0FE8-E16B-F61F-319F03EC3B2D}"/>
          </ac:cxnSpMkLst>
        </pc:cxnChg>
        <pc:cxnChg chg="add mod">
          <ac:chgData name="Eric Baran" userId="c8027507-a67e-4b19-bd20-cc5d4966ea88" providerId="ADAL" clId="{FF5F06E8-D36E-408C-966A-5F3143148973}" dt="2025-10-11T13:43:04.728" v="1311" actId="164"/>
          <ac:cxnSpMkLst>
            <pc:docMk/>
            <pc:sldMk cId="1563943966" sldId="2778"/>
            <ac:cxnSpMk id="15" creationId="{AD5D9AE5-4668-254F-F3C9-4002EA5F022B}"/>
          </ac:cxnSpMkLst>
        </pc:cxnChg>
        <pc:cxnChg chg="add mod">
          <ac:chgData name="Eric Baran" userId="c8027507-a67e-4b19-bd20-cc5d4966ea88" providerId="ADAL" clId="{FF5F06E8-D36E-408C-966A-5F3143148973}" dt="2025-10-11T13:43:04.728" v="1311" actId="164"/>
          <ac:cxnSpMkLst>
            <pc:docMk/>
            <pc:sldMk cId="1563943966" sldId="2778"/>
            <ac:cxnSpMk id="16" creationId="{06F090E5-0FEE-DC0C-4177-784239DE0EA6}"/>
          </ac:cxnSpMkLst>
        </pc:cxnChg>
        <pc:cxnChg chg="add mod">
          <ac:chgData name="Eric Baran" userId="c8027507-a67e-4b19-bd20-cc5d4966ea88" providerId="ADAL" clId="{FF5F06E8-D36E-408C-966A-5F3143148973}" dt="2025-10-11T13:43:04.728" v="1311" actId="164"/>
          <ac:cxnSpMkLst>
            <pc:docMk/>
            <pc:sldMk cId="1563943966" sldId="2778"/>
            <ac:cxnSpMk id="20" creationId="{9477D23E-4F35-9840-D111-C6459647519D}"/>
          </ac:cxnSpMkLst>
        </pc:cxnChg>
      </pc:sldChg>
      <pc:sldChg chg="addSp delSp modSp new mod modNotes modNotesTx">
        <pc:chgData name="Eric Baran" userId="c8027507-a67e-4b19-bd20-cc5d4966ea88" providerId="ADAL" clId="{FF5F06E8-D36E-408C-966A-5F3143148973}" dt="2025-10-13T15:09:45.735" v="5772" actId="113"/>
        <pc:sldMkLst>
          <pc:docMk/>
          <pc:sldMk cId="1000299139" sldId="2779"/>
        </pc:sldMkLst>
        <pc:spChg chg="mod">
          <ac:chgData name="Eric Baran" userId="c8027507-a67e-4b19-bd20-cc5d4966ea88" providerId="ADAL" clId="{FF5F06E8-D36E-408C-966A-5F3143148973}" dt="2025-10-11T14:43:47.119" v="1852" actId="26606"/>
          <ac:spMkLst>
            <pc:docMk/>
            <pc:sldMk cId="1000299139" sldId="2779"/>
            <ac:spMk id="2" creationId="{74EA279B-D44A-2134-9920-99B408726F7D}"/>
          </ac:spMkLst>
        </pc:spChg>
        <pc:spChg chg="mod">
          <ac:chgData name="Eric Baran" userId="c8027507-a67e-4b19-bd20-cc5d4966ea88" providerId="ADAL" clId="{FF5F06E8-D36E-408C-966A-5F3143148973}" dt="2025-10-11T14:43:47.119" v="1852" actId="26606"/>
          <ac:spMkLst>
            <pc:docMk/>
            <pc:sldMk cId="1000299139" sldId="2779"/>
            <ac:spMk id="3" creationId="{C04B7C4D-9FF2-FBF3-AFEA-970F40572DBF}"/>
          </ac:spMkLst>
        </pc:spChg>
        <pc:spChg chg="mod">
          <ac:chgData name="Eric Baran" userId="c8027507-a67e-4b19-bd20-cc5d4966ea88" providerId="ADAL" clId="{FF5F06E8-D36E-408C-966A-5F3143148973}" dt="2025-10-11T14:43:47.119" v="1852" actId="26606"/>
          <ac:spMkLst>
            <pc:docMk/>
            <pc:sldMk cId="1000299139" sldId="2779"/>
            <ac:spMk id="4" creationId="{A0E33244-5D16-DE31-9554-AEB1A4B3A4FC}"/>
          </ac:spMkLst>
        </pc:spChg>
        <pc:graphicFrameChg chg="add mod modGraphic">
          <ac:chgData name="Eric Baran" userId="c8027507-a67e-4b19-bd20-cc5d4966ea88" providerId="ADAL" clId="{FF5F06E8-D36E-408C-966A-5F3143148973}" dt="2025-10-13T02:03:57.431" v="5260" actId="20577"/>
          <ac:graphicFrameMkLst>
            <pc:docMk/>
            <pc:sldMk cId="1000299139" sldId="2779"/>
            <ac:graphicFrameMk id="7" creationId="{749CA907-DD03-A641-A42D-28541E748876}"/>
          </ac:graphicFrameMkLst>
        </pc:graphicFrameChg>
      </pc:sldChg>
      <pc:sldChg chg="addSp delSp modSp new del mod">
        <pc:chgData name="Eric Baran" userId="c8027507-a67e-4b19-bd20-cc5d4966ea88" providerId="ADAL" clId="{FF5F06E8-D36E-408C-966A-5F3143148973}" dt="2025-10-11T14:39:30.978" v="1834" actId="47"/>
        <pc:sldMkLst>
          <pc:docMk/>
          <pc:sldMk cId="2891795899" sldId="2779"/>
        </pc:sldMkLst>
      </pc:sldChg>
      <pc:sldChg chg="new del">
        <pc:chgData name="Eric Baran" userId="c8027507-a67e-4b19-bd20-cc5d4966ea88" providerId="ADAL" clId="{FF5F06E8-D36E-408C-966A-5F3143148973}" dt="2025-10-11T12:03:38.612" v="661" actId="47"/>
        <pc:sldMkLst>
          <pc:docMk/>
          <pc:sldMk cId="3502862396" sldId="2779"/>
        </pc:sldMkLst>
      </pc:sldChg>
      <pc:sldChg chg="addSp delSp modSp new mod modShow">
        <pc:chgData name="Eric Baran" userId="c8027507-a67e-4b19-bd20-cc5d4966ea88" providerId="ADAL" clId="{FF5F06E8-D36E-408C-966A-5F3143148973}" dt="2025-10-13T21:17:28.026" v="5862" actId="729"/>
        <pc:sldMkLst>
          <pc:docMk/>
          <pc:sldMk cId="181791928" sldId="2780"/>
        </pc:sldMkLst>
        <pc:spChg chg="mod">
          <ac:chgData name="Eric Baran" userId="c8027507-a67e-4b19-bd20-cc5d4966ea88" providerId="ADAL" clId="{FF5F06E8-D36E-408C-966A-5F3143148973}" dt="2025-10-13T21:17:23.095" v="5861" actId="20577"/>
          <ac:spMkLst>
            <pc:docMk/>
            <pc:sldMk cId="181791928" sldId="2780"/>
            <ac:spMk id="4" creationId="{D16B38D1-834D-CDD4-4AC7-BC99E4029F88}"/>
          </ac:spMkLst>
        </pc:spChg>
        <pc:spChg chg="del">
          <ac:chgData name="Eric Baran" userId="c8027507-a67e-4b19-bd20-cc5d4966ea88" providerId="ADAL" clId="{FF5F06E8-D36E-408C-966A-5F3143148973}" dt="2025-10-13T21:16:46.600" v="5852"/>
          <ac:spMkLst>
            <pc:docMk/>
            <pc:sldMk cId="181791928" sldId="2780"/>
            <ac:spMk id="5" creationId="{638A11F1-8306-8F30-77FD-A853E8149723}"/>
          </ac:spMkLst>
        </pc:spChg>
        <pc:graphicFrameChg chg="add mod">
          <ac:chgData name="Eric Baran" userId="c8027507-a67e-4b19-bd20-cc5d4966ea88" providerId="ADAL" clId="{FF5F06E8-D36E-408C-966A-5F3143148973}" dt="2025-10-13T21:17:14.762" v="5859"/>
          <ac:graphicFrameMkLst>
            <pc:docMk/>
            <pc:sldMk cId="181791928" sldId="2780"/>
            <ac:graphicFrameMk id="6" creationId="{9EBE770A-32EC-EF00-1047-150E83D2A85C}"/>
          </ac:graphicFrameMkLst>
        </pc:graphicFrameChg>
      </pc:sldChg>
      <pc:sldChg chg="modSp new del mod">
        <pc:chgData name="Eric Baran" userId="c8027507-a67e-4b19-bd20-cc5d4966ea88" providerId="ADAL" clId="{FF5F06E8-D36E-408C-966A-5F3143148973}" dt="2025-10-13T02:01:24.148" v="5184" actId="47"/>
        <pc:sldMkLst>
          <pc:docMk/>
          <pc:sldMk cId="3884771002" sldId="2780"/>
        </pc:sldMkLst>
        <pc:spChg chg="mod">
          <ac:chgData name="Eric Baran" userId="c8027507-a67e-4b19-bd20-cc5d4966ea88" providerId="ADAL" clId="{FF5F06E8-D36E-408C-966A-5F3143148973}" dt="2025-10-13T02:01:00.545" v="5182" actId="20577"/>
          <ac:spMkLst>
            <pc:docMk/>
            <pc:sldMk cId="3884771002" sldId="2780"/>
            <ac:spMk id="4" creationId="{6968C8EE-6990-17B5-D837-4F476FE8ED13}"/>
          </ac:spMkLst>
        </pc:spChg>
        <pc:spChg chg="mod">
          <ac:chgData name="Eric Baran" userId="c8027507-a67e-4b19-bd20-cc5d4966ea88" providerId="ADAL" clId="{FF5F06E8-D36E-408C-966A-5F3143148973}" dt="2025-10-13T02:01:03.897" v="5183"/>
          <ac:spMkLst>
            <pc:docMk/>
            <pc:sldMk cId="3884771002" sldId="2780"/>
            <ac:spMk id="5" creationId="{872C488F-364A-2069-E674-B9FCE43EE4DD}"/>
          </ac:spMkLst>
        </pc:spChg>
      </pc:sldChg>
    </pc:docChg>
  </pc:docChgLst>
  <pc:docChgLst>
    <pc:chgData name="Eric Baran" userId="c8027507-a67e-4b19-bd20-cc5d4966ea88" providerId="ADAL" clId="{00CAA1F6-1195-499B-8462-FAFE410415EB}"/>
    <pc:docChg chg="undo custSel addSld delSld modSld sldOrd">
      <pc:chgData name="Eric Baran" userId="c8027507-a67e-4b19-bd20-cc5d4966ea88" providerId="ADAL" clId="{00CAA1F6-1195-499B-8462-FAFE410415EB}" dt="2025-08-04T15:45:44.970" v="896" actId="20577"/>
      <pc:docMkLst>
        <pc:docMk/>
      </pc:docMkLst>
      <pc:sldChg chg="del">
        <pc:chgData name="Eric Baran" userId="c8027507-a67e-4b19-bd20-cc5d4966ea88" providerId="ADAL" clId="{00CAA1F6-1195-499B-8462-FAFE410415EB}" dt="2025-07-30T17:04:26.433" v="47" actId="47"/>
        <pc:sldMkLst>
          <pc:docMk/>
          <pc:sldMk cId="1373373519" sldId="257"/>
        </pc:sldMkLst>
      </pc:sldChg>
      <pc:sldChg chg="modSp mod">
        <pc:chgData name="Eric Baran" userId="c8027507-a67e-4b19-bd20-cc5d4966ea88" providerId="ADAL" clId="{00CAA1F6-1195-499B-8462-FAFE410415EB}" dt="2025-07-30T17:03:49.914" v="46" actId="20577"/>
        <pc:sldMkLst>
          <pc:docMk/>
          <pc:sldMk cId="3904602970" sldId="262"/>
        </pc:sldMkLst>
      </pc:sldChg>
      <pc:sldChg chg="addSp modSp add del mod modClrScheme chgLayout">
        <pc:chgData name="Eric Baran" userId="c8027507-a67e-4b19-bd20-cc5d4966ea88" providerId="ADAL" clId="{00CAA1F6-1195-499B-8462-FAFE410415EB}" dt="2025-07-30T21:34:29.340" v="345" actId="47"/>
        <pc:sldMkLst>
          <pc:docMk/>
          <pc:sldMk cId="1543598640" sldId="369"/>
        </pc:sldMkLst>
      </pc:sldChg>
      <pc:sldChg chg="modSp add">
        <pc:chgData name="Eric Baran" userId="c8027507-a67e-4b19-bd20-cc5d4966ea88" providerId="ADAL" clId="{00CAA1F6-1195-499B-8462-FAFE410415EB}" dt="2025-07-30T17:37:32.259" v="158" actId="20577"/>
        <pc:sldMkLst>
          <pc:docMk/>
          <pc:sldMk cId="446079293" sldId="590"/>
        </pc:sldMkLst>
      </pc:sldChg>
      <pc:sldChg chg="del">
        <pc:chgData name="Eric Baran" userId="c8027507-a67e-4b19-bd20-cc5d4966ea88" providerId="ADAL" clId="{00CAA1F6-1195-499B-8462-FAFE410415EB}" dt="2025-07-30T17:27:01.538" v="121" actId="47"/>
        <pc:sldMkLst>
          <pc:docMk/>
          <pc:sldMk cId="3738642899" sldId="2751"/>
        </pc:sldMkLst>
      </pc:sldChg>
      <pc:sldChg chg="del">
        <pc:chgData name="Eric Baran" userId="c8027507-a67e-4b19-bd20-cc5d4966ea88" providerId="ADAL" clId="{00CAA1F6-1195-499B-8462-FAFE410415EB}" dt="2025-07-30T17:04:29.611" v="49" actId="47"/>
        <pc:sldMkLst>
          <pc:docMk/>
          <pc:sldMk cId="2511517582" sldId="2752"/>
        </pc:sldMkLst>
      </pc:sldChg>
      <pc:sldChg chg="del">
        <pc:chgData name="Eric Baran" userId="c8027507-a67e-4b19-bd20-cc5d4966ea88" providerId="ADAL" clId="{00CAA1F6-1195-499B-8462-FAFE410415EB}" dt="2025-07-30T17:04:30.286" v="50" actId="47"/>
        <pc:sldMkLst>
          <pc:docMk/>
          <pc:sldMk cId="824736076" sldId="2753"/>
        </pc:sldMkLst>
      </pc:sldChg>
      <pc:sldChg chg="del">
        <pc:chgData name="Eric Baran" userId="c8027507-a67e-4b19-bd20-cc5d4966ea88" providerId="ADAL" clId="{00CAA1F6-1195-499B-8462-FAFE410415EB}" dt="2025-07-30T17:04:31.042" v="51" actId="47"/>
        <pc:sldMkLst>
          <pc:docMk/>
          <pc:sldMk cId="1869796160" sldId="2754"/>
        </pc:sldMkLst>
      </pc:sldChg>
      <pc:sldChg chg="modSp new del mod ord">
        <pc:chgData name="Eric Baran" userId="c8027507-a67e-4b19-bd20-cc5d4966ea88" providerId="ADAL" clId="{00CAA1F6-1195-499B-8462-FAFE410415EB}" dt="2025-07-30T17:24:45.852" v="120" actId="47"/>
        <pc:sldMkLst>
          <pc:docMk/>
          <pc:sldMk cId="2445403520" sldId="2758"/>
        </pc:sldMkLst>
      </pc:sldChg>
      <pc:sldChg chg="del">
        <pc:chgData name="Eric Baran" userId="c8027507-a67e-4b19-bd20-cc5d4966ea88" providerId="ADAL" clId="{00CAA1F6-1195-499B-8462-FAFE410415EB}" dt="2025-07-30T17:04:28.979" v="48" actId="47"/>
        <pc:sldMkLst>
          <pc:docMk/>
          <pc:sldMk cId="3880200496" sldId="2758"/>
        </pc:sldMkLst>
      </pc:sldChg>
      <pc:sldChg chg="addSp delSp modSp new mod">
        <pc:chgData name="Eric Baran" userId="c8027507-a67e-4b19-bd20-cc5d4966ea88" providerId="ADAL" clId="{00CAA1F6-1195-499B-8462-FAFE410415EB}" dt="2025-07-30T20:06:52.323" v="172" actId="20577"/>
        <pc:sldMkLst>
          <pc:docMk/>
          <pc:sldMk cId="3378341837" sldId="2759"/>
        </pc:sldMkLst>
      </pc:sldChg>
      <pc:sldChg chg="addSp delSp modSp new mod modClrScheme chgLayout">
        <pc:chgData name="Eric Baran" userId="c8027507-a67e-4b19-bd20-cc5d4966ea88" providerId="ADAL" clId="{00CAA1F6-1195-499B-8462-FAFE410415EB}" dt="2025-08-04T15:45:44.970" v="896" actId="20577"/>
        <pc:sldMkLst>
          <pc:docMk/>
          <pc:sldMk cId="1404631525" sldId="2760"/>
        </pc:sldMkLst>
      </pc:sldChg>
      <pc:sldChg chg="new del">
        <pc:chgData name="Eric Baran" userId="c8027507-a67e-4b19-bd20-cc5d4966ea88" providerId="ADAL" clId="{00CAA1F6-1195-499B-8462-FAFE410415EB}" dt="2025-07-30T21:33:49.323" v="340" actId="47"/>
        <pc:sldMkLst>
          <pc:docMk/>
          <pc:sldMk cId="991285675" sldId="2761"/>
        </pc:sldMkLst>
      </pc:sldChg>
      <pc:sldChg chg="modSp new mod">
        <pc:chgData name="Eric Baran" userId="c8027507-a67e-4b19-bd20-cc5d4966ea88" providerId="ADAL" clId="{00CAA1F6-1195-499B-8462-FAFE410415EB}" dt="2025-07-30T21:34:39.037" v="349" actId="27636"/>
        <pc:sldMkLst>
          <pc:docMk/>
          <pc:sldMk cId="1618659112" sldId="2761"/>
        </pc:sldMkLst>
      </pc:sldChg>
      <pc:sldChg chg="addSp delSp modSp new mod">
        <pc:chgData name="Eric Baran" userId="c8027507-a67e-4b19-bd20-cc5d4966ea88" providerId="ADAL" clId="{00CAA1F6-1195-499B-8462-FAFE410415EB}" dt="2025-07-30T21:38:55.163" v="462" actId="20577"/>
        <pc:sldMkLst>
          <pc:docMk/>
          <pc:sldMk cId="441179540" sldId="2762"/>
        </pc:sldMkLst>
      </pc:sldChg>
      <pc:sldChg chg="addSp delSp modSp new mod">
        <pc:chgData name="Eric Baran" userId="c8027507-a67e-4b19-bd20-cc5d4966ea88" providerId="ADAL" clId="{00CAA1F6-1195-499B-8462-FAFE410415EB}" dt="2025-07-30T21:39:18.357" v="472" actId="20577"/>
        <pc:sldMkLst>
          <pc:docMk/>
          <pc:sldMk cId="3183079006" sldId="2763"/>
        </pc:sldMkLst>
      </pc:sldChg>
      <pc:sldChg chg="addSp delSp modSp new mod">
        <pc:chgData name="Eric Baran" userId="c8027507-a67e-4b19-bd20-cc5d4966ea88" providerId="ADAL" clId="{00CAA1F6-1195-499B-8462-FAFE410415EB}" dt="2025-07-30T21:40:37.342" v="530" actId="20577"/>
        <pc:sldMkLst>
          <pc:docMk/>
          <pc:sldMk cId="2505125967" sldId="2764"/>
        </pc:sldMkLst>
      </pc:sldChg>
      <pc:sldChg chg="addSp delSp modSp new mod">
        <pc:chgData name="Eric Baran" userId="c8027507-a67e-4b19-bd20-cc5d4966ea88" providerId="ADAL" clId="{00CAA1F6-1195-499B-8462-FAFE410415EB}" dt="2025-07-30T21:42:07.308" v="587"/>
        <pc:sldMkLst>
          <pc:docMk/>
          <pc:sldMk cId="2644218321" sldId="2765"/>
        </pc:sldMkLst>
      </pc:sldChg>
      <pc:sldChg chg="addSp delSp modSp new mod">
        <pc:chgData name="Eric Baran" userId="c8027507-a67e-4b19-bd20-cc5d4966ea88" providerId="ADAL" clId="{00CAA1F6-1195-499B-8462-FAFE410415EB}" dt="2025-07-30T21:44:20.560" v="645" actId="20577"/>
        <pc:sldMkLst>
          <pc:docMk/>
          <pc:sldMk cId="3853612489" sldId="2766"/>
        </pc:sldMkLst>
      </pc:sldChg>
      <pc:sldChg chg="addSp delSp modSp new mod">
        <pc:chgData name="Eric Baran" userId="c8027507-a67e-4b19-bd20-cc5d4966ea88" providerId="ADAL" clId="{00CAA1F6-1195-499B-8462-FAFE410415EB}" dt="2025-07-30T21:47:12.246" v="723" actId="1035"/>
        <pc:sldMkLst>
          <pc:docMk/>
          <pc:sldMk cId="1898632317" sldId="2767"/>
        </pc:sldMkLst>
      </pc:sldChg>
      <pc:sldChg chg="addSp delSp modSp new mod">
        <pc:chgData name="Eric Baran" userId="c8027507-a67e-4b19-bd20-cc5d4966ea88" providerId="ADAL" clId="{00CAA1F6-1195-499B-8462-FAFE410415EB}" dt="2025-07-30T21:53:28.995" v="836" actId="1076"/>
        <pc:sldMkLst>
          <pc:docMk/>
          <pc:sldMk cId="617175805" sldId="2768"/>
        </pc:sldMkLst>
      </pc:sldChg>
      <pc:sldChg chg="addSp delSp modSp new add del mod">
        <pc:chgData name="Eric Baran" userId="c8027507-a67e-4b19-bd20-cc5d4966ea88" providerId="ADAL" clId="{00CAA1F6-1195-499B-8462-FAFE410415EB}" dt="2025-07-30T21:54:11.317" v="839" actId="20577"/>
        <pc:sldMkLst>
          <pc:docMk/>
          <pc:sldMk cId="4281002985" sldId="2769"/>
        </pc:sldMkLst>
      </pc:sldChg>
      <pc:sldChg chg="addSp delSp modSp new">
        <pc:chgData name="Eric Baran" userId="c8027507-a67e-4b19-bd20-cc5d4966ea88" providerId="ADAL" clId="{00CAA1F6-1195-499B-8462-FAFE410415EB}" dt="2025-07-30T22:16:14.950" v="869"/>
        <pc:sldMkLst>
          <pc:docMk/>
          <pc:sldMk cId="2408344876" sldId="2770"/>
        </pc:sldMkLst>
      </pc:sldChg>
      <pc:sldChg chg="new del">
        <pc:chgData name="Eric Baran" userId="c8027507-a67e-4b19-bd20-cc5d4966ea88" providerId="ADAL" clId="{00CAA1F6-1195-499B-8462-FAFE410415EB}" dt="2025-07-30T22:15:53.468" v="866" actId="680"/>
        <pc:sldMkLst>
          <pc:docMk/>
          <pc:sldMk cId="3823581487" sldId="2770"/>
        </pc:sldMkLst>
      </pc:sldChg>
      <pc:sldChg chg="addSp delSp modSp new">
        <pc:chgData name="Eric Baran" userId="c8027507-a67e-4b19-bd20-cc5d4966ea88" providerId="ADAL" clId="{00CAA1F6-1195-499B-8462-FAFE410415EB}" dt="2025-07-30T22:16:35.977" v="872"/>
        <pc:sldMkLst>
          <pc:docMk/>
          <pc:sldMk cId="4171861705" sldId="2771"/>
        </pc:sldMkLst>
      </pc:sldChg>
      <pc:sldChg chg="modSp new">
        <pc:chgData name="Eric Baran" userId="c8027507-a67e-4b19-bd20-cc5d4966ea88" providerId="ADAL" clId="{00CAA1F6-1195-499B-8462-FAFE410415EB}" dt="2025-07-30T22:16:54.055" v="875"/>
        <pc:sldMkLst>
          <pc:docMk/>
          <pc:sldMk cId="1650951866" sldId="2772"/>
        </pc:sldMkLst>
      </pc:sldChg>
      <pc:sldChg chg="addSp delSp modSp new mod">
        <pc:chgData name="Eric Baran" userId="c8027507-a67e-4b19-bd20-cc5d4966ea88" providerId="ADAL" clId="{00CAA1F6-1195-499B-8462-FAFE410415EB}" dt="2025-07-30T22:17:14.983" v="881" actId="27636"/>
        <pc:sldMkLst>
          <pc:docMk/>
          <pc:sldMk cId="399155777" sldId="2773"/>
        </pc:sldMkLst>
      </pc:sldChg>
      <pc:sldChg chg="modSp new mod">
        <pc:chgData name="Eric Baran" userId="c8027507-a67e-4b19-bd20-cc5d4966ea88" providerId="ADAL" clId="{00CAA1F6-1195-499B-8462-FAFE410415EB}" dt="2025-07-30T22:17:31.900" v="885" actId="27636"/>
        <pc:sldMkLst>
          <pc:docMk/>
          <pc:sldMk cId="4093072457" sldId="2774"/>
        </pc:sldMkLst>
      </pc:sldChg>
    </pc:docChg>
  </pc:docChgLst>
  <pc:docChgLst>
    <pc:chgData name="Eric Baran" userId="c8027507-a67e-4b19-bd20-cc5d4966ea88" providerId="ADAL" clId="{7EAA0507-DFDE-4406-8C39-C097F9D7D35F}"/>
    <pc:docChg chg="undo custSel delSld modSld modMainMaster">
      <pc:chgData name="Eric Baran" userId="c8027507-a67e-4b19-bd20-cc5d4966ea88" providerId="ADAL" clId="{7EAA0507-DFDE-4406-8C39-C097F9D7D35F}" dt="2025-06-25T16:04:11.681" v="759" actId="6549"/>
      <pc:docMkLst>
        <pc:docMk/>
      </pc:docMkLst>
      <pc:sldChg chg="modSp mod">
        <pc:chgData name="Eric Baran" userId="c8027507-a67e-4b19-bd20-cc5d4966ea88" providerId="ADAL" clId="{7EAA0507-DFDE-4406-8C39-C097F9D7D35F}" dt="2025-06-23T20:18:22.274" v="544" actId="113"/>
        <pc:sldMkLst>
          <pc:docMk/>
          <pc:sldMk cId="1373373519" sldId="257"/>
        </pc:sldMkLst>
      </pc:sldChg>
      <pc:sldChg chg="modSp mod">
        <pc:chgData name="Eric Baran" userId="c8027507-a67e-4b19-bd20-cc5d4966ea88" providerId="ADAL" clId="{7EAA0507-DFDE-4406-8C39-C097F9D7D35F}" dt="2025-06-23T14:13:25.190" v="528" actId="20577"/>
        <pc:sldMkLst>
          <pc:docMk/>
          <pc:sldMk cId="3904602970" sldId="262"/>
        </pc:sldMkLst>
      </pc:sldChg>
      <pc:sldChg chg="modSp mod">
        <pc:chgData name="Eric Baran" userId="c8027507-a67e-4b19-bd20-cc5d4966ea88" providerId="ADAL" clId="{7EAA0507-DFDE-4406-8C39-C097F9D7D35F}" dt="2025-06-23T16:38:41.382" v="534" actId="20577"/>
        <pc:sldMkLst>
          <pc:docMk/>
          <pc:sldMk cId="2511517582" sldId="2752"/>
        </pc:sldMkLst>
      </pc:sldChg>
      <pc:sldChg chg="modSp mod">
        <pc:chgData name="Eric Baran" userId="c8027507-a67e-4b19-bd20-cc5d4966ea88" providerId="ADAL" clId="{7EAA0507-DFDE-4406-8C39-C097F9D7D35F}" dt="2025-06-20T19:33:31.829" v="309" actId="20577"/>
        <pc:sldMkLst>
          <pc:docMk/>
          <pc:sldMk cId="824736076" sldId="2753"/>
        </pc:sldMkLst>
      </pc:sldChg>
      <pc:sldChg chg="addSp delSp modSp mod">
        <pc:chgData name="Eric Baran" userId="c8027507-a67e-4b19-bd20-cc5d4966ea88" providerId="ADAL" clId="{7EAA0507-DFDE-4406-8C39-C097F9D7D35F}" dt="2025-06-23T20:30:35.678" v="757" actId="1036"/>
        <pc:sldMkLst>
          <pc:docMk/>
          <pc:sldMk cId="1869796160" sldId="2754"/>
        </pc:sldMkLst>
      </pc:sldChg>
      <pc:sldChg chg="del">
        <pc:chgData name="Eric Baran" userId="c8027507-a67e-4b19-bd20-cc5d4966ea88" providerId="ADAL" clId="{7EAA0507-DFDE-4406-8C39-C097F9D7D35F}" dt="2025-06-23T20:22:45.604" v="721" actId="47"/>
        <pc:sldMkLst>
          <pc:docMk/>
          <pc:sldMk cId="1706061529" sldId="2755"/>
        </pc:sldMkLst>
      </pc:sldChg>
      <pc:sldChg chg="modSp mod">
        <pc:chgData name="Eric Baran" userId="c8027507-a67e-4b19-bd20-cc5d4966ea88" providerId="ADAL" clId="{7EAA0507-DFDE-4406-8C39-C097F9D7D35F}" dt="2025-06-25T16:04:11.681" v="759" actId="6549"/>
        <pc:sldMkLst>
          <pc:docMk/>
          <pc:sldMk cId="3880200496" sldId="2758"/>
        </pc:sldMkLst>
      </pc:sldChg>
      <pc:sldMasterChg chg="modSldLayout">
        <pc:chgData name="Eric Baran" userId="c8027507-a67e-4b19-bd20-cc5d4966ea88" providerId="ADAL" clId="{7EAA0507-DFDE-4406-8C39-C097F9D7D35F}" dt="2025-06-23T20:22:03.543" v="699" actId="478"/>
        <pc:sldMasterMkLst>
          <pc:docMk/>
          <pc:sldMasterMk cId="652277728" sldId="2147483660"/>
        </pc:sldMasterMkLst>
        <pc:sldLayoutChg chg="delSp mod">
          <pc:chgData name="Eric Baran" userId="c8027507-a67e-4b19-bd20-cc5d4966ea88" providerId="ADAL" clId="{7EAA0507-DFDE-4406-8C39-C097F9D7D35F}" dt="2025-06-23T20:22:03.543" v="699" actId="478"/>
          <pc:sldLayoutMkLst>
            <pc:docMk/>
            <pc:sldMasterMk cId="652277728" sldId="2147483660"/>
            <pc:sldLayoutMk cId="3729691431" sldId="214748367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Annual</a:t>
            </a:r>
            <a:r>
              <a:rPr lang="en-US" baseline="0" dirty="0"/>
              <a:t> COPS Hours and Cost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Sheet1!$B$1</c:f>
              <c:strCache>
                <c:ptCount val="1"/>
                <c:pt idx="0">
                  <c:v>COPS Hours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Sheet1!$A$3:$A$8</c:f>
              <c:numCache>
                <c:formatCode>General</c:formatCode>
                <c:ptCount val="6"/>
                <c:pt idx="0">
                  <c:v>2019</c:v>
                </c:pt>
                <c:pt idx="1">
                  <c:v>2020</c:v>
                </c:pt>
                <c:pt idx="2">
                  <c:v>2021</c:v>
                </c:pt>
                <c:pt idx="3">
                  <c:v>2022</c:v>
                </c:pt>
                <c:pt idx="4">
                  <c:v>2023</c:v>
                </c:pt>
                <c:pt idx="5">
                  <c:v>2024</c:v>
                </c:pt>
              </c:numCache>
              <c:extLst/>
            </c:numRef>
          </c:cat>
          <c:val>
            <c:numRef>
              <c:f>Sheet1!$B$3:$B$8</c:f>
              <c:numCache>
                <c:formatCode>General</c:formatCode>
                <c:ptCount val="6"/>
                <c:pt idx="0">
                  <c:v>777</c:v>
                </c:pt>
                <c:pt idx="1">
                  <c:v>324</c:v>
                </c:pt>
                <c:pt idx="2">
                  <c:v>387</c:v>
                </c:pt>
                <c:pt idx="3">
                  <c:v>690</c:v>
                </c:pt>
                <c:pt idx="4">
                  <c:v>1380</c:v>
                </c:pt>
                <c:pt idx="5">
                  <c:v>958</c:v>
                </c:pt>
              </c:numCache>
              <c:extLst/>
            </c:numRef>
          </c:val>
          <c:extLst>
            <c:ext xmlns:c16="http://schemas.microsoft.com/office/drawing/2014/chart" uri="{C3380CC4-5D6E-409C-BE32-E72D297353CC}">
              <c16:uniqueId val="{00000000-B2B5-4906-A1F7-F6414ED4D2A8}"/>
            </c:ext>
          </c:extLst>
        </c:ser>
        <c:dLbls>
          <c:showLegendKey val="0"/>
          <c:showVal val="0"/>
          <c:showCatName val="0"/>
          <c:showSerName val="0"/>
          <c:showPercent val="0"/>
          <c:showBubbleSize val="0"/>
        </c:dLbls>
        <c:gapWidth val="219"/>
        <c:overlap val="-27"/>
        <c:axId val="777924688"/>
        <c:axId val="777920368"/>
      </c:barChart>
      <c:lineChart>
        <c:grouping val="standard"/>
        <c:varyColors val="0"/>
        <c:ser>
          <c:idx val="2"/>
          <c:order val="2"/>
          <c:spPr>
            <a:ln w="28575" cap="rnd">
              <a:solidFill>
                <a:schemeClr val="accent3"/>
              </a:solidFill>
              <a:round/>
            </a:ln>
            <a:effectLst/>
          </c:spPr>
          <c:marker>
            <c:symbol val="none"/>
          </c:marker>
          <c:dLbls>
            <c:dLbl>
              <c:idx val="0"/>
              <c:layout>
                <c:manualLayout>
                  <c:x val="-2.4398346782428915E-2"/>
                  <c:y val="-0.15704376253656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B5-4906-A1F7-F6414ED4D2A8}"/>
                </c:ext>
              </c:extLst>
            </c:dLbl>
            <c:dLbl>
              <c:idx val="1"/>
              <c:layout>
                <c:manualLayout>
                  <c:x val="-2.1983252557622818E-2"/>
                  <c:y val="-8.3140768257750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B5-4906-A1F7-F6414ED4D2A8}"/>
                </c:ext>
              </c:extLst>
            </c:dLbl>
            <c:dLbl>
              <c:idx val="2"/>
              <c:layout>
                <c:manualLayout>
                  <c:x val="-1.9568158332816808E-2"/>
                  <c:y val="-8.5584755426082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B5-4906-A1F7-F6414ED4D2A8}"/>
                </c:ext>
              </c:extLst>
            </c:dLbl>
            <c:dLbl>
              <c:idx val="3"/>
              <c:layout>
                <c:manualLayout>
                  <c:x val="-1.7635227210923681E-2"/>
                  <c:y val="-0.13394906010678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B5-4906-A1F7-F6414ED4D2A8}"/>
                </c:ext>
              </c:extLst>
            </c:dLbl>
            <c:dLbl>
              <c:idx val="4"/>
              <c:layout>
                <c:manualLayout>
                  <c:x val="-3.3213821032770444E-2"/>
                  <c:y val="-0.292214949968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B5-4906-A1F7-F6414ED4D2A8}"/>
                </c:ext>
              </c:extLst>
            </c:dLbl>
            <c:dLbl>
              <c:idx val="5"/>
              <c:layout>
                <c:manualLayout>
                  <c:x val="-2.6693922367841873E-2"/>
                  <c:y val="-0.21831195568992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B5-4906-A1F7-F6414ED4D2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Sheet1!$A$3:$A$8</c:f>
              <c:numCache>
                <c:formatCode>General</c:formatCode>
                <c:ptCount val="6"/>
                <c:pt idx="0">
                  <c:v>2019</c:v>
                </c:pt>
                <c:pt idx="1">
                  <c:v>2020</c:v>
                </c:pt>
                <c:pt idx="2">
                  <c:v>2021</c:v>
                </c:pt>
                <c:pt idx="3">
                  <c:v>2022</c:v>
                </c:pt>
                <c:pt idx="4">
                  <c:v>2023</c:v>
                </c:pt>
                <c:pt idx="5">
                  <c:v>2024</c:v>
                </c:pt>
              </c:numCache>
              <c:extLst/>
            </c:numRef>
          </c:cat>
          <c:val>
            <c:numRef>
              <c:f>Sheet1!$D$3:$D$8</c:f>
              <c:numCache>
                <c:formatCode>0%</c:formatCode>
                <c:ptCount val="6"/>
                <c:pt idx="0">
                  <c:v>8.8698630136986298E-2</c:v>
                </c:pt>
                <c:pt idx="1">
                  <c:v>3.6986301369863014E-2</c:v>
                </c:pt>
                <c:pt idx="2">
                  <c:v>4.4178082191780821E-2</c:v>
                </c:pt>
                <c:pt idx="3">
                  <c:v>7.8767123287671229E-2</c:v>
                </c:pt>
                <c:pt idx="4">
                  <c:v>0.15753424657534246</c:v>
                </c:pt>
                <c:pt idx="5">
                  <c:v>0.10936073059360731</c:v>
                </c:pt>
              </c:numCache>
              <c:extLst/>
            </c:numRef>
          </c:val>
          <c:smooth val="0"/>
          <c:extLst>
            <c:ext xmlns:c16="http://schemas.microsoft.com/office/drawing/2014/chart" uri="{C3380CC4-5D6E-409C-BE32-E72D297353CC}">
              <c16:uniqueId val="{00000007-B2B5-4906-A1F7-F6414ED4D2A8}"/>
            </c:ext>
          </c:extLst>
        </c:ser>
        <c:dLbls>
          <c:showLegendKey val="0"/>
          <c:showVal val="0"/>
          <c:showCatName val="0"/>
          <c:showSerName val="0"/>
          <c:showPercent val="0"/>
          <c:showBubbleSize val="0"/>
        </c:dLbls>
        <c:marker val="1"/>
        <c:smooth val="0"/>
        <c:axId val="777924688"/>
        <c:axId val="777920368"/>
      </c:lineChart>
      <c:lineChart>
        <c:grouping val="standard"/>
        <c:varyColors val="0"/>
        <c:ser>
          <c:idx val="0"/>
          <c:order val="1"/>
          <c:tx>
            <c:strRef>
              <c:f>Sheet1!$E$1</c:f>
              <c:strCache>
                <c:ptCount val="1"/>
                <c:pt idx="0">
                  <c:v>QCD Costs</c:v>
                </c:pt>
              </c:strCache>
            </c:strRef>
          </c:tx>
          <c:spPr>
            <a:ln w="28575" cap="rnd">
              <a:solidFill>
                <a:schemeClr val="accent1"/>
              </a:solidFill>
              <a:round/>
            </a:ln>
            <a:effectLst/>
          </c:spPr>
          <c:marker>
            <c:symbol val="none"/>
          </c:marker>
          <c:cat>
            <c:numRef>
              <c:f>Sheet1!$A$3:$A$8</c:f>
              <c:numCache>
                <c:formatCode>General</c:formatCode>
                <c:ptCount val="6"/>
                <c:pt idx="0">
                  <c:v>2019</c:v>
                </c:pt>
                <c:pt idx="1">
                  <c:v>2020</c:v>
                </c:pt>
                <c:pt idx="2">
                  <c:v>2021</c:v>
                </c:pt>
                <c:pt idx="3">
                  <c:v>2022</c:v>
                </c:pt>
                <c:pt idx="4">
                  <c:v>2023</c:v>
                </c:pt>
                <c:pt idx="5">
                  <c:v>2024</c:v>
                </c:pt>
              </c:numCache>
              <c:extLst/>
            </c:numRef>
          </c:cat>
          <c:val>
            <c:numRef>
              <c:f>Sheet1!$E$3:$E$8</c:f>
              <c:numCache>
                <c:formatCode>_("$"* #,##0.00_);_("$"* \(#,##0.00\);_("$"* "-"??_);_(@_)</c:formatCode>
                <c:ptCount val="6"/>
                <c:pt idx="0">
                  <c:v>1761573.87</c:v>
                </c:pt>
                <c:pt idx="1">
                  <c:v>1119697.43</c:v>
                </c:pt>
                <c:pt idx="2">
                  <c:v>1328421.22</c:v>
                </c:pt>
                <c:pt idx="3">
                  <c:v>1719597.11</c:v>
                </c:pt>
                <c:pt idx="4">
                  <c:v>2715259.57</c:v>
                </c:pt>
                <c:pt idx="5">
                  <c:v>2105301.21</c:v>
                </c:pt>
              </c:numCache>
              <c:extLst/>
            </c:numRef>
          </c:val>
          <c:smooth val="0"/>
          <c:extLst>
            <c:ext xmlns:c16="http://schemas.microsoft.com/office/drawing/2014/chart" uri="{C3380CC4-5D6E-409C-BE32-E72D297353CC}">
              <c16:uniqueId val="{00000008-B2B5-4906-A1F7-F6414ED4D2A8}"/>
            </c:ext>
          </c:extLst>
        </c:ser>
        <c:dLbls>
          <c:showLegendKey val="0"/>
          <c:showVal val="0"/>
          <c:showCatName val="0"/>
          <c:showSerName val="0"/>
          <c:showPercent val="0"/>
          <c:showBubbleSize val="0"/>
        </c:dLbls>
        <c:marker val="1"/>
        <c:smooth val="0"/>
        <c:axId val="350886088"/>
        <c:axId val="350883568"/>
      </c:lineChart>
      <c:catAx>
        <c:axId val="77792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7920368"/>
        <c:crosses val="autoZero"/>
        <c:auto val="1"/>
        <c:lblAlgn val="ctr"/>
        <c:lblOffset val="100"/>
        <c:noMultiLvlLbl val="0"/>
      </c:catAx>
      <c:valAx>
        <c:axId val="77792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7924688"/>
        <c:crosses val="autoZero"/>
        <c:crossBetween val="between"/>
      </c:valAx>
      <c:valAx>
        <c:axId val="350883568"/>
        <c:scaling>
          <c:orientation val="minMax"/>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0886088"/>
        <c:crosses val="max"/>
        <c:crossBetween val="between"/>
      </c:valAx>
      <c:catAx>
        <c:axId val="350886088"/>
        <c:scaling>
          <c:orientation val="minMax"/>
        </c:scaling>
        <c:delete val="1"/>
        <c:axPos val="b"/>
        <c:numFmt formatCode="General" sourceLinked="1"/>
        <c:majorTickMark val="out"/>
        <c:minorTickMark val="none"/>
        <c:tickLblPos val="nextTo"/>
        <c:crossAx val="350883568"/>
        <c:crosses val="autoZero"/>
        <c:auto val="1"/>
        <c:lblAlgn val="ctr"/>
        <c:lblOffset val="100"/>
        <c:noMultiLvlLbl val="0"/>
      </c:cat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F12C9-56CB-42BE-9B70-A5389F7BDB20}"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A2DBD580-B847-4276-9FA1-EF5F7F748971}">
      <dgm:prSet/>
      <dgm:spPr/>
      <dgm:t>
        <a:bodyPr/>
        <a:lstStyle/>
        <a:p>
          <a:r>
            <a:rPr lang="en-US" b="1" dirty="0"/>
            <a:t>Definition: </a:t>
          </a:r>
          <a:r>
            <a:rPr lang="en-US" dirty="0"/>
            <a:t>Unintended, unscheduled power flows that occur because electricity follows the </a:t>
          </a:r>
          <a:r>
            <a:rPr lang="en-US" b="1" dirty="0"/>
            <a:t>path of least resistance (or impedance)</a:t>
          </a:r>
          <a:r>
            <a:rPr lang="en-US" dirty="0"/>
            <a:t>, not the commercial “contract path.”</a:t>
          </a:r>
        </a:p>
      </dgm:t>
    </dgm:pt>
    <dgm:pt modelId="{C9B60FE3-9EB7-4872-A2B6-EE8C77010160}" type="parTrans" cxnId="{C7C13890-2F3A-4F0C-9EC3-6A61266211FB}">
      <dgm:prSet/>
      <dgm:spPr/>
      <dgm:t>
        <a:bodyPr/>
        <a:lstStyle/>
        <a:p>
          <a:endParaRPr lang="en-US"/>
        </a:p>
      </dgm:t>
    </dgm:pt>
    <dgm:pt modelId="{4E8F9BE4-E76F-435D-9D7A-3391B884374A}" type="sibTrans" cxnId="{C7C13890-2F3A-4F0C-9EC3-6A61266211FB}">
      <dgm:prSet/>
      <dgm:spPr/>
      <dgm:t>
        <a:bodyPr/>
        <a:lstStyle/>
        <a:p>
          <a:endParaRPr lang="en-US"/>
        </a:p>
      </dgm:t>
    </dgm:pt>
    <dgm:pt modelId="{1C2B3D76-9D9A-4A1E-8406-C0538895019A}">
      <dgm:prSet/>
      <dgm:spPr/>
      <dgm:t>
        <a:bodyPr/>
        <a:lstStyle/>
        <a:p>
          <a:r>
            <a:rPr lang="en-US" b="1" dirty="0"/>
            <a:t>Result:</a:t>
          </a:r>
          <a:r>
            <a:rPr lang="en-US" dirty="0"/>
            <a:t> Actual MW flows spread across multiple parallel lines and </a:t>
          </a:r>
          <a:r>
            <a:rPr lang="en-US" b="1" dirty="0"/>
            <a:t>cross Balancing Authorities and state boundaries</a:t>
          </a:r>
          <a:r>
            <a:rPr lang="en-US" dirty="0"/>
            <a:t>, affecting facilities far from the scheduled transaction.</a:t>
          </a:r>
        </a:p>
      </dgm:t>
    </dgm:pt>
    <dgm:pt modelId="{FAC72A2A-BEDB-4FDB-A754-CA39BBB1ADD5}" type="parTrans" cxnId="{26D7BF51-07A7-479D-B568-8E01ED5AB0C5}">
      <dgm:prSet/>
      <dgm:spPr/>
      <dgm:t>
        <a:bodyPr/>
        <a:lstStyle/>
        <a:p>
          <a:endParaRPr lang="en-US"/>
        </a:p>
      </dgm:t>
    </dgm:pt>
    <dgm:pt modelId="{475FD9B6-787E-4A1F-9F4E-51556A43E8A7}" type="sibTrans" cxnId="{26D7BF51-07A7-479D-B568-8E01ED5AB0C5}">
      <dgm:prSet/>
      <dgm:spPr/>
      <dgm:t>
        <a:bodyPr/>
        <a:lstStyle/>
        <a:p>
          <a:endParaRPr lang="en-US"/>
        </a:p>
      </dgm:t>
    </dgm:pt>
    <dgm:pt modelId="{02EFE20D-9C0B-4BA4-9358-CD834C7788A7}" type="pres">
      <dgm:prSet presAssocID="{610F12C9-56CB-42BE-9B70-A5389F7BDB20}" presName="outerComposite" presStyleCnt="0">
        <dgm:presLayoutVars>
          <dgm:chMax val="5"/>
          <dgm:dir/>
          <dgm:resizeHandles val="exact"/>
        </dgm:presLayoutVars>
      </dgm:prSet>
      <dgm:spPr/>
    </dgm:pt>
    <dgm:pt modelId="{B6AA929C-820A-4A6C-9757-6660AD7FA991}" type="pres">
      <dgm:prSet presAssocID="{610F12C9-56CB-42BE-9B70-A5389F7BDB20}" presName="dummyMaxCanvas" presStyleCnt="0">
        <dgm:presLayoutVars/>
      </dgm:prSet>
      <dgm:spPr/>
    </dgm:pt>
    <dgm:pt modelId="{96AC6F05-CD4C-4DB8-A3CE-24EF96A8F180}" type="pres">
      <dgm:prSet presAssocID="{610F12C9-56CB-42BE-9B70-A5389F7BDB20}" presName="TwoNodes_1" presStyleLbl="node1" presStyleIdx="0" presStyleCnt="2">
        <dgm:presLayoutVars>
          <dgm:bulletEnabled val="1"/>
        </dgm:presLayoutVars>
      </dgm:prSet>
      <dgm:spPr/>
    </dgm:pt>
    <dgm:pt modelId="{11D0BB8B-65F9-47A7-8C92-D4C0D82E2884}" type="pres">
      <dgm:prSet presAssocID="{610F12C9-56CB-42BE-9B70-A5389F7BDB20}" presName="TwoNodes_2" presStyleLbl="node1" presStyleIdx="1" presStyleCnt="2">
        <dgm:presLayoutVars>
          <dgm:bulletEnabled val="1"/>
        </dgm:presLayoutVars>
      </dgm:prSet>
      <dgm:spPr/>
    </dgm:pt>
    <dgm:pt modelId="{AF44B205-4606-4CAC-833F-5D17A40353DB}" type="pres">
      <dgm:prSet presAssocID="{610F12C9-56CB-42BE-9B70-A5389F7BDB20}" presName="TwoConn_1-2" presStyleLbl="fgAccFollowNode1" presStyleIdx="0" presStyleCnt="1">
        <dgm:presLayoutVars>
          <dgm:bulletEnabled val="1"/>
        </dgm:presLayoutVars>
      </dgm:prSet>
      <dgm:spPr/>
    </dgm:pt>
    <dgm:pt modelId="{72382501-5B81-4738-8CD7-1A5EE15357CF}" type="pres">
      <dgm:prSet presAssocID="{610F12C9-56CB-42BE-9B70-A5389F7BDB20}" presName="TwoNodes_1_text" presStyleLbl="node1" presStyleIdx="1" presStyleCnt="2">
        <dgm:presLayoutVars>
          <dgm:bulletEnabled val="1"/>
        </dgm:presLayoutVars>
      </dgm:prSet>
      <dgm:spPr/>
    </dgm:pt>
    <dgm:pt modelId="{CF5203AA-B1D7-48BD-8DC9-080DFCE9CF38}" type="pres">
      <dgm:prSet presAssocID="{610F12C9-56CB-42BE-9B70-A5389F7BDB20}" presName="TwoNodes_2_text" presStyleLbl="node1" presStyleIdx="1" presStyleCnt="2">
        <dgm:presLayoutVars>
          <dgm:bulletEnabled val="1"/>
        </dgm:presLayoutVars>
      </dgm:prSet>
      <dgm:spPr/>
    </dgm:pt>
  </dgm:ptLst>
  <dgm:cxnLst>
    <dgm:cxn modelId="{4ED10B0F-A5CB-4A34-8EFB-E1B56B5E6671}" type="presOf" srcId="{A2DBD580-B847-4276-9FA1-EF5F7F748971}" destId="{72382501-5B81-4738-8CD7-1A5EE15357CF}" srcOrd="1" destOrd="0" presId="urn:microsoft.com/office/officeart/2005/8/layout/vProcess5"/>
    <dgm:cxn modelId="{AB217030-B739-49A8-86C0-918898A68DAE}" type="presOf" srcId="{A2DBD580-B847-4276-9FA1-EF5F7F748971}" destId="{96AC6F05-CD4C-4DB8-A3CE-24EF96A8F180}" srcOrd="0" destOrd="0" presId="urn:microsoft.com/office/officeart/2005/8/layout/vProcess5"/>
    <dgm:cxn modelId="{26D7BF51-07A7-479D-B568-8E01ED5AB0C5}" srcId="{610F12C9-56CB-42BE-9B70-A5389F7BDB20}" destId="{1C2B3D76-9D9A-4A1E-8406-C0538895019A}" srcOrd="1" destOrd="0" parTransId="{FAC72A2A-BEDB-4FDB-A754-CA39BBB1ADD5}" sibTransId="{475FD9B6-787E-4A1F-9F4E-51556A43E8A7}"/>
    <dgm:cxn modelId="{C7C13890-2F3A-4F0C-9EC3-6A61266211FB}" srcId="{610F12C9-56CB-42BE-9B70-A5389F7BDB20}" destId="{A2DBD580-B847-4276-9FA1-EF5F7F748971}" srcOrd="0" destOrd="0" parTransId="{C9B60FE3-9EB7-4872-A2B6-EE8C77010160}" sibTransId="{4E8F9BE4-E76F-435D-9D7A-3391B884374A}"/>
    <dgm:cxn modelId="{B935DE92-2BA5-464B-9E0A-D3F951D9BB93}" type="presOf" srcId="{4E8F9BE4-E76F-435D-9D7A-3391B884374A}" destId="{AF44B205-4606-4CAC-833F-5D17A40353DB}" srcOrd="0" destOrd="0" presId="urn:microsoft.com/office/officeart/2005/8/layout/vProcess5"/>
    <dgm:cxn modelId="{401B54C0-5963-4A7B-A1E8-8C3E614D93C6}" type="presOf" srcId="{610F12C9-56CB-42BE-9B70-A5389F7BDB20}" destId="{02EFE20D-9C0B-4BA4-9358-CD834C7788A7}" srcOrd="0" destOrd="0" presId="urn:microsoft.com/office/officeart/2005/8/layout/vProcess5"/>
    <dgm:cxn modelId="{92BCB1CC-C0A2-4EB5-ACC4-DEC52D1781AB}" type="presOf" srcId="{1C2B3D76-9D9A-4A1E-8406-C0538895019A}" destId="{11D0BB8B-65F9-47A7-8C92-D4C0D82E2884}" srcOrd="0" destOrd="0" presId="urn:microsoft.com/office/officeart/2005/8/layout/vProcess5"/>
    <dgm:cxn modelId="{C79C74EF-AE58-48EB-8CAB-9AC6C30887F5}" type="presOf" srcId="{1C2B3D76-9D9A-4A1E-8406-C0538895019A}" destId="{CF5203AA-B1D7-48BD-8DC9-080DFCE9CF38}" srcOrd="1" destOrd="0" presId="urn:microsoft.com/office/officeart/2005/8/layout/vProcess5"/>
    <dgm:cxn modelId="{5A173950-722E-47D8-AC03-D12EADBDB6D7}" type="presParOf" srcId="{02EFE20D-9C0B-4BA4-9358-CD834C7788A7}" destId="{B6AA929C-820A-4A6C-9757-6660AD7FA991}" srcOrd="0" destOrd="0" presId="urn:microsoft.com/office/officeart/2005/8/layout/vProcess5"/>
    <dgm:cxn modelId="{0D305FCB-F7BB-463D-933D-3ECC3AAE2C9C}" type="presParOf" srcId="{02EFE20D-9C0B-4BA4-9358-CD834C7788A7}" destId="{96AC6F05-CD4C-4DB8-A3CE-24EF96A8F180}" srcOrd="1" destOrd="0" presId="urn:microsoft.com/office/officeart/2005/8/layout/vProcess5"/>
    <dgm:cxn modelId="{B22F843A-249E-48BB-B820-3233E38EC159}" type="presParOf" srcId="{02EFE20D-9C0B-4BA4-9358-CD834C7788A7}" destId="{11D0BB8B-65F9-47A7-8C92-D4C0D82E2884}" srcOrd="2" destOrd="0" presId="urn:microsoft.com/office/officeart/2005/8/layout/vProcess5"/>
    <dgm:cxn modelId="{3E0BAEC7-6DDD-4CFA-8E24-05A3E8BFA990}" type="presParOf" srcId="{02EFE20D-9C0B-4BA4-9358-CD834C7788A7}" destId="{AF44B205-4606-4CAC-833F-5D17A40353DB}" srcOrd="3" destOrd="0" presId="urn:microsoft.com/office/officeart/2005/8/layout/vProcess5"/>
    <dgm:cxn modelId="{60381803-E3B8-4F0E-ACD9-8601E82C8BE2}" type="presParOf" srcId="{02EFE20D-9C0B-4BA4-9358-CD834C7788A7}" destId="{72382501-5B81-4738-8CD7-1A5EE15357CF}" srcOrd="4" destOrd="0" presId="urn:microsoft.com/office/officeart/2005/8/layout/vProcess5"/>
    <dgm:cxn modelId="{23745050-76C2-421A-A1FA-BA1CC76ADBAA}" type="presParOf" srcId="{02EFE20D-9C0B-4BA4-9358-CD834C7788A7}" destId="{CF5203AA-B1D7-48BD-8DC9-080DFCE9CF38}"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2C146-B33F-4B09-B926-CB06D763A80C}"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CC6A3F47-0C30-4335-A6EB-11FB5B09A02B}">
      <dgm:prSet/>
      <dgm:spPr/>
      <dgm:t>
        <a:bodyPr/>
        <a:lstStyle/>
        <a:p>
          <a:r>
            <a:rPr lang="en-US" b="1"/>
            <a:t>Process:</a:t>
          </a:r>
          <a:endParaRPr lang="en-US"/>
        </a:p>
      </dgm:t>
    </dgm:pt>
    <dgm:pt modelId="{1500237C-4543-4F8B-B807-AF5CA21109B1}" type="parTrans" cxnId="{039EEEB6-CFD1-4674-ACCA-0BA9DF47E242}">
      <dgm:prSet/>
      <dgm:spPr/>
      <dgm:t>
        <a:bodyPr/>
        <a:lstStyle/>
        <a:p>
          <a:endParaRPr lang="en-US"/>
        </a:p>
      </dgm:t>
    </dgm:pt>
    <dgm:pt modelId="{098D4DD0-5EA0-4C5A-A54D-1EDFB4E81D99}" type="sibTrans" cxnId="{039EEEB6-CFD1-4674-ACCA-0BA9DF47E242}">
      <dgm:prSet/>
      <dgm:spPr/>
      <dgm:t>
        <a:bodyPr/>
        <a:lstStyle/>
        <a:p>
          <a:endParaRPr lang="en-US"/>
        </a:p>
      </dgm:t>
    </dgm:pt>
    <dgm:pt modelId="{BDB8BEAD-D4BC-4DCD-A095-0A77DF26B2D8}">
      <dgm:prSet/>
      <dgm:spPr/>
      <dgm:t>
        <a:bodyPr/>
        <a:lstStyle/>
        <a:p>
          <a:r>
            <a:rPr lang="en-US" b="0" dirty="0"/>
            <a:t>Advise the Reliability Coordinator (RC)</a:t>
          </a:r>
        </a:p>
      </dgm:t>
    </dgm:pt>
    <dgm:pt modelId="{950059EA-9D38-4B71-8B77-8EFDB7BC2A57}" type="parTrans" cxnId="{D16F32FD-1141-464D-A263-8F5B29DCC4C9}">
      <dgm:prSet/>
      <dgm:spPr/>
      <dgm:t>
        <a:bodyPr/>
        <a:lstStyle/>
        <a:p>
          <a:endParaRPr lang="en-US"/>
        </a:p>
      </dgm:t>
    </dgm:pt>
    <dgm:pt modelId="{72011A89-CE2E-489B-8D61-8B4295B9F0B0}" type="sibTrans" cxnId="{D16F32FD-1141-464D-A263-8F5B29DCC4C9}">
      <dgm:prSet/>
      <dgm:spPr/>
      <dgm:t>
        <a:bodyPr/>
        <a:lstStyle/>
        <a:p>
          <a:endParaRPr lang="en-US"/>
        </a:p>
      </dgm:t>
    </dgm:pt>
    <dgm:pt modelId="{AB8671AE-8FB1-46F0-B627-98E7CE266D52}">
      <dgm:prSet/>
      <dgm:spPr/>
      <dgm:t>
        <a:bodyPr/>
        <a:lstStyle/>
        <a:p>
          <a:r>
            <a:rPr lang="en-US" b="0" dirty="0"/>
            <a:t>On-path actions by the path owner/operator</a:t>
          </a:r>
        </a:p>
      </dgm:t>
    </dgm:pt>
    <dgm:pt modelId="{8EC67028-66F8-40F7-AFA8-8257ED6EC648}" type="parTrans" cxnId="{E2CBBCC2-E62D-4D4A-9613-092A2AA96700}">
      <dgm:prSet/>
      <dgm:spPr/>
      <dgm:t>
        <a:bodyPr/>
        <a:lstStyle/>
        <a:p>
          <a:endParaRPr lang="en-US"/>
        </a:p>
      </dgm:t>
    </dgm:pt>
    <dgm:pt modelId="{C7BD19E9-488A-46EE-AE23-3C6784734661}" type="sibTrans" cxnId="{E2CBBCC2-E62D-4D4A-9613-092A2AA96700}">
      <dgm:prSet/>
      <dgm:spPr/>
      <dgm:t>
        <a:bodyPr/>
        <a:lstStyle/>
        <a:p>
          <a:endParaRPr lang="en-US"/>
        </a:p>
      </dgm:t>
    </dgm:pt>
    <dgm:pt modelId="{3B0F596F-99C7-465E-81F1-F0EB18B59885}">
      <dgm:prSet/>
      <dgm:spPr/>
      <dgm:t>
        <a:bodyPr/>
        <a:lstStyle/>
        <a:p>
          <a:r>
            <a:rPr lang="en-US" b="0" dirty="0"/>
            <a:t>Coordinated operation of Qualified Controllable Devices (QCDs), i.e. phase-shifting transformers (PSTs)</a:t>
          </a:r>
        </a:p>
      </dgm:t>
    </dgm:pt>
    <dgm:pt modelId="{7B644196-701A-44AE-BDE4-696029274B4A}" type="parTrans" cxnId="{0A62F2C2-677B-4A9F-945B-361199289689}">
      <dgm:prSet/>
      <dgm:spPr/>
      <dgm:t>
        <a:bodyPr/>
        <a:lstStyle/>
        <a:p>
          <a:endParaRPr lang="en-US"/>
        </a:p>
      </dgm:t>
    </dgm:pt>
    <dgm:pt modelId="{3F1A1A13-9E93-4691-9682-1C48459B27AD}" type="sibTrans" cxnId="{0A62F2C2-677B-4A9F-945B-361199289689}">
      <dgm:prSet/>
      <dgm:spPr/>
      <dgm:t>
        <a:bodyPr/>
        <a:lstStyle/>
        <a:p>
          <a:endParaRPr lang="en-US"/>
        </a:p>
      </dgm:t>
    </dgm:pt>
    <dgm:pt modelId="{43D1A336-2307-4998-96F9-0499723FE48B}">
      <dgm:prSet/>
      <dgm:spPr/>
      <dgm:t>
        <a:bodyPr/>
        <a:lstStyle/>
        <a:p>
          <a:r>
            <a:rPr lang="en-US" b="0" dirty="0"/>
            <a:t>If needed, curtail contributing schedules (hourly events)</a:t>
          </a:r>
        </a:p>
      </dgm:t>
    </dgm:pt>
    <dgm:pt modelId="{51FE9268-7961-4A6C-A7EE-0001AAEEBFD8}" type="parTrans" cxnId="{698E0AF9-A5F1-4083-9C86-EB5DA45B6095}">
      <dgm:prSet/>
      <dgm:spPr/>
      <dgm:t>
        <a:bodyPr/>
        <a:lstStyle/>
        <a:p>
          <a:endParaRPr lang="en-US"/>
        </a:p>
      </dgm:t>
    </dgm:pt>
    <dgm:pt modelId="{CB598C6B-0C0C-4FB5-AA89-D40E29DF10A9}" type="sibTrans" cxnId="{698E0AF9-A5F1-4083-9C86-EB5DA45B6095}">
      <dgm:prSet/>
      <dgm:spPr/>
      <dgm:t>
        <a:bodyPr/>
        <a:lstStyle/>
        <a:p>
          <a:endParaRPr lang="en-US"/>
        </a:p>
      </dgm:t>
    </dgm:pt>
    <dgm:pt modelId="{AD431B87-76F4-4353-B801-454C064EC1E1}">
      <dgm:prSet/>
      <dgm:spPr/>
      <dgm:t>
        <a:bodyPr/>
        <a:lstStyle/>
        <a:p>
          <a:r>
            <a:rPr lang="en-US" b="1" dirty="0"/>
            <a:t>Limitations:</a:t>
          </a:r>
          <a:endParaRPr lang="en-US" dirty="0"/>
        </a:p>
      </dgm:t>
    </dgm:pt>
    <dgm:pt modelId="{450BA328-F76A-4BB5-A0FA-8B77A78E8E62}" type="parTrans" cxnId="{660CD8DF-6BA1-43CD-886C-FD52BE9707B8}">
      <dgm:prSet/>
      <dgm:spPr/>
      <dgm:t>
        <a:bodyPr/>
        <a:lstStyle/>
        <a:p>
          <a:endParaRPr lang="en-US"/>
        </a:p>
      </dgm:t>
    </dgm:pt>
    <dgm:pt modelId="{7F0A98BE-7B6D-4C5D-94A5-CE0AD091A006}" type="sibTrans" cxnId="{660CD8DF-6BA1-43CD-886C-FD52BE9707B8}">
      <dgm:prSet/>
      <dgm:spPr/>
      <dgm:t>
        <a:bodyPr/>
        <a:lstStyle/>
        <a:p>
          <a:endParaRPr lang="en-US"/>
        </a:p>
      </dgm:t>
    </dgm:pt>
    <dgm:pt modelId="{22ED61DB-7830-4893-B709-A5EC5729982F}">
      <dgm:prSet/>
      <dgm:spPr/>
      <dgm:t>
        <a:bodyPr/>
        <a:lstStyle/>
        <a:p>
          <a:r>
            <a:rPr lang="en-US" dirty="0"/>
            <a:t>Narrow Scope (only “Qualified Paths”)</a:t>
          </a:r>
          <a:endParaRPr lang="en-US" b="1" dirty="0"/>
        </a:p>
      </dgm:t>
    </dgm:pt>
    <dgm:pt modelId="{A23AF3CF-060B-47D1-910C-A860C1916C52}" type="parTrans" cxnId="{3CCE7BD9-CA21-4243-90EF-D11039325EC7}">
      <dgm:prSet/>
      <dgm:spPr/>
      <dgm:t>
        <a:bodyPr/>
        <a:lstStyle/>
        <a:p>
          <a:endParaRPr lang="en-US"/>
        </a:p>
      </dgm:t>
    </dgm:pt>
    <dgm:pt modelId="{25627177-D116-4A42-90DE-A4C8930542B9}" type="sibTrans" cxnId="{3CCE7BD9-CA21-4243-90EF-D11039325EC7}">
      <dgm:prSet/>
      <dgm:spPr/>
      <dgm:t>
        <a:bodyPr/>
        <a:lstStyle/>
        <a:p>
          <a:endParaRPr lang="en-US"/>
        </a:p>
      </dgm:t>
    </dgm:pt>
    <dgm:pt modelId="{F8DABB7A-D781-4C41-811A-F6644DE875FF}">
      <dgm:prSet/>
      <dgm:spPr/>
      <dgm:t>
        <a:bodyPr/>
        <a:lstStyle/>
        <a:p>
          <a:r>
            <a:rPr lang="en-US" b="0" dirty="0"/>
            <a:t>High Trigger threshold</a:t>
          </a:r>
        </a:p>
      </dgm:t>
    </dgm:pt>
    <dgm:pt modelId="{F21CB6A5-27B4-41F4-BF91-B27EF32BC40B}" type="parTrans" cxnId="{DE7EA86E-14E2-47D8-82F9-EE069C0D663B}">
      <dgm:prSet/>
      <dgm:spPr/>
      <dgm:t>
        <a:bodyPr/>
        <a:lstStyle/>
        <a:p>
          <a:endParaRPr lang="en-US"/>
        </a:p>
      </dgm:t>
    </dgm:pt>
    <dgm:pt modelId="{51DF696A-4238-4B75-8297-12857683FAF4}" type="sibTrans" cxnId="{DE7EA86E-14E2-47D8-82F9-EE069C0D663B}">
      <dgm:prSet/>
      <dgm:spPr/>
      <dgm:t>
        <a:bodyPr/>
        <a:lstStyle/>
        <a:p>
          <a:endParaRPr lang="en-US"/>
        </a:p>
      </dgm:t>
    </dgm:pt>
    <dgm:pt modelId="{F488B2A2-9DC7-4593-90B8-F29F59AF8CF3}">
      <dgm:prSet/>
      <dgm:spPr/>
      <dgm:t>
        <a:bodyPr/>
        <a:lstStyle/>
        <a:p>
          <a:r>
            <a:rPr lang="en-US" b="0" dirty="0"/>
            <a:t>Tag-centric Relief</a:t>
          </a:r>
        </a:p>
      </dgm:t>
    </dgm:pt>
    <dgm:pt modelId="{425297F3-0FAB-42FA-B332-CC2E3095C68D}" type="parTrans" cxnId="{1EE15501-668F-4DD8-95A0-D7BF9592DBE0}">
      <dgm:prSet/>
      <dgm:spPr/>
      <dgm:t>
        <a:bodyPr/>
        <a:lstStyle/>
        <a:p>
          <a:endParaRPr lang="en-US"/>
        </a:p>
      </dgm:t>
    </dgm:pt>
    <dgm:pt modelId="{BB7EBEC9-CFA5-4576-9C26-BC360B161A55}" type="sibTrans" cxnId="{1EE15501-668F-4DD8-95A0-D7BF9592DBE0}">
      <dgm:prSet/>
      <dgm:spPr/>
      <dgm:t>
        <a:bodyPr/>
        <a:lstStyle/>
        <a:p>
          <a:endParaRPr lang="en-US"/>
        </a:p>
      </dgm:t>
    </dgm:pt>
    <dgm:pt modelId="{6FEF22DB-D31D-4AA1-8998-3354AA2A8E66}">
      <dgm:prSet/>
      <dgm:spPr/>
      <dgm:t>
        <a:bodyPr/>
        <a:lstStyle/>
        <a:p>
          <a:r>
            <a:rPr lang="en-US" b="0" dirty="0"/>
            <a:t>Limited “alternative actions”</a:t>
          </a:r>
        </a:p>
      </dgm:t>
    </dgm:pt>
    <dgm:pt modelId="{8C85C246-140C-49A7-A6A2-227AAB8F1E13}" type="parTrans" cxnId="{4AAF3AEC-857B-4C93-ADDC-EC5376B3EB5E}">
      <dgm:prSet/>
      <dgm:spPr/>
      <dgm:t>
        <a:bodyPr/>
        <a:lstStyle/>
        <a:p>
          <a:endParaRPr lang="en-US"/>
        </a:p>
      </dgm:t>
    </dgm:pt>
    <dgm:pt modelId="{32536A90-2842-4969-83DA-F74DB8660729}" type="sibTrans" cxnId="{4AAF3AEC-857B-4C93-ADDC-EC5376B3EB5E}">
      <dgm:prSet/>
      <dgm:spPr/>
      <dgm:t>
        <a:bodyPr/>
        <a:lstStyle/>
        <a:p>
          <a:endParaRPr lang="en-US"/>
        </a:p>
      </dgm:t>
    </dgm:pt>
    <dgm:pt modelId="{BDE81FFD-891F-4A78-8CFD-17A7F3B6AA7B}">
      <dgm:prSet/>
      <dgm:spPr/>
      <dgm:t>
        <a:bodyPr/>
        <a:lstStyle/>
        <a:p>
          <a:r>
            <a:rPr lang="en-US" b="0" dirty="0"/>
            <a:t>Phase shifters (QCDs) dependent</a:t>
          </a:r>
        </a:p>
      </dgm:t>
    </dgm:pt>
    <dgm:pt modelId="{78A05331-562C-477B-A249-35B481EF28A5}" type="parTrans" cxnId="{858DAA3D-FA1C-449A-8D0B-23F21718A984}">
      <dgm:prSet/>
      <dgm:spPr/>
      <dgm:t>
        <a:bodyPr/>
        <a:lstStyle/>
        <a:p>
          <a:endParaRPr lang="en-US"/>
        </a:p>
      </dgm:t>
    </dgm:pt>
    <dgm:pt modelId="{D74FC400-99C8-4CA9-A615-4273CB792454}" type="sibTrans" cxnId="{858DAA3D-FA1C-449A-8D0B-23F21718A984}">
      <dgm:prSet/>
      <dgm:spPr/>
      <dgm:t>
        <a:bodyPr/>
        <a:lstStyle/>
        <a:p>
          <a:endParaRPr lang="en-US"/>
        </a:p>
      </dgm:t>
    </dgm:pt>
    <dgm:pt modelId="{53EE2310-246F-4A02-A899-4E26DD6F3E49}">
      <dgm:prSet/>
      <dgm:spPr/>
      <dgm:t>
        <a:bodyPr/>
        <a:lstStyle/>
        <a:p>
          <a:r>
            <a:rPr lang="en-US" b="0" dirty="0"/>
            <a:t>Seams &amp; Market Mismatch</a:t>
          </a:r>
        </a:p>
      </dgm:t>
    </dgm:pt>
    <dgm:pt modelId="{7387CA3C-F567-4C30-A399-5F2DF01A4700}" type="parTrans" cxnId="{7203C94C-0392-4E65-AFBC-E58D9E1CEF1C}">
      <dgm:prSet/>
      <dgm:spPr/>
    </dgm:pt>
    <dgm:pt modelId="{DB231788-C134-434D-9F45-BE02E8DFEF39}" type="sibTrans" cxnId="{7203C94C-0392-4E65-AFBC-E58D9E1CEF1C}">
      <dgm:prSet/>
      <dgm:spPr/>
    </dgm:pt>
    <dgm:pt modelId="{DCC56FBA-F92D-4797-8C20-8D7605FA0072}">
      <dgm:prSet/>
      <dgm:spPr/>
      <dgm:t>
        <a:bodyPr/>
        <a:lstStyle/>
        <a:p>
          <a:r>
            <a:rPr lang="en-US" b="0" dirty="0"/>
            <a:t>Transparency/modeling</a:t>
          </a:r>
        </a:p>
      </dgm:t>
    </dgm:pt>
    <dgm:pt modelId="{576985D3-7880-4750-806A-EF6C1ADD6233}" type="parTrans" cxnId="{33433EE3-25F5-4DB7-AF07-B4FE345E4AB9}">
      <dgm:prSet/>
      <dgm:spPr/>
    </dgm:pt>
    <dgm:pt modelId="{B4E81BA4-70CC-483D-98AE-1554AF55CC98}" type="sibTrans" cxnId="{33433EE3-25F5-4DB7-AF07-B4FE345E4AB9}">
      <dgm:prSet/>
      <dgm:spPr/>
    </dgm:pt>
    <dgm:pt modelId="{01334327-6259-4F64-ABE3-7555E50D96B4}">
      <dgm:prSet/>
      <dgm:spPr/>
      <dgm:t>
        <a:bodyPr/>
        <a:lstStyle/>
        <a:p>
          <a:r>
            <a:rPr lang="en-US" b="0" dirty="0"/>
            <a:t>Plan administrator (SPP) allocates costs</a:t>
          </a:r>
        </a:p>
      </dgm:t>
    </dgm:pt>
    <dgm:pt modelId="{E618B5B3-64B3-4129-B27B-16C60921146E}" type="parTrans" cxnId="{A7EDF0BF-2973-440A-B7BB-0778F748EB75}">
      <dgm:prSet/>
      <dgm:spPr/>
    </dgm:pt>
    <dgm:pt modelId="{12F0DA54-C1D4-47B3-88E5-81D6D41160FB}" type="sibTrans" cxnId="{A7EDF0BF-2973-440A-B7BB-0778F748EB75}">
      <dgm:prSet/>
      <dgm:spPr/>
    </dgm:pt>
    <dgm:pt modelId="{DF21EB18-9719-4A3D-AA19-F9ADDF35209D}" type="pres">
      <dgm:prSet presAssocID="{05A2C146-B33F-4B09-B926-CB06D763A80C}" presName="Name0" presStyleCnt="0">
        <dgm:presLayoutVars>
          <dgm:dir/>
          <dgm:animLvl val="lvl"/>
          <dgm:resizeHandles val="exact"/>
        </dgm:presLayoutVars>
      </dgm:prSet>
      <dgm:spPr/>
    </dgm:pt>
    <dgm:pt modelId="{BF35534C-D2C3-4E0E-AE46-F922D0E7E6F2}" type="pres">
      <dgm:prSet presAssocID="{CC6A3F47-0C30-4335-A6EB-11FB5B09A02B}" presName="composite" presStyleCnt="0"/>
      <dgm:spPr/>
    </dgm:pt>
    <dgm:pt modelId="{283F2D15-1F17-4394-AD92-8337FA6407DC}" type="pres">
      <dgm:prSet presAssocID="{CC6A3F47-0C30-4335-A6EB-11FB5B09A02B}" presName="parTx" presStyleLbl="alignNode1" presStyleIdx="0" presStyleCnt="2">
        <dgm:presLayoutVars>
          <dgm:chMax val="0"/>
          <dgm:chPref val="0"/>
          <dgm:bulletEnabled val="1"/>
        </dgm:presLayoutVars>
      </dgm:prSet>
      <dgm:spPr/>
    </dgm:pt>
    <dgm:pt modelId="{21EC6E9C-01A4-4E0B-A790-95DCC6A03F0E}" type="pres">
      <dgm:prSet presAssocID="{CC6A3F47-0C30-4335-A6EB-11FB5B09A02B}" presName="desTx" presStyleLbl="alignAccFollowNode1" presStyleIdx="0" presStyleCnt="2">
        <dgm:presLayoutVars>
          <dgm:bulletEnabled val="1"/>
        </dgm:presLayoutVars>
      </dgm:prSet>
      <dgm:spPr/>
    </dgm:pt>
    <dgm:pt modelId="{2EC2667C-4A09-4C70-B71E-2937AEC633D3}" type="pres">
      <dgm:prSet presAssocID="{098D4DD0-5EA0-4C5A-A54D-1EDFB4E81D99}" presName="space" presStyleCnt="0"/>
      <dgm:spPr/>
    </dgm:pt>
    <dgm:pt modelId="{D4639C95-8DD7-41A2-AE8B-5C0D2F1EFFBA}" type="pres">
      <dgm:prSet presAssocID="{AD431B87-76F4-4353-B801-454C064EC1E1}" presName="composite" presStyleCnt="0"/>
      <dgm:spPr/>
    </dgm:pt>
    <dgm:pt modelId="{C7FE555D-A7BB-42EF-875F-A94BDFE54902}" type="pres">
      <dgm:prSet presAssocID="{AD431B87-76F4-4353-B801-454C064EC1E1}" presName="parTx" presStyleLbl="alignNode1" presStyleIdx="1" presStyleCnt="2">
        <dgm:presLayoutVars>
          <dgm:chMax val="0"/>
          <dgm:chPref val="0"/>
          <dgm:bulletEnabled val="1"/>
        </dgm:presLayoutVars>
      </dgm:prSet>
      <dgm:spPr/>
    </dgm:pt>
    <dgm:pt modelId="{C1051784-0FA8-4866-933C-5BA3667B5E7C}" type="pres">
      <dgm:prSet presAssocID="{AD431B87-76F4-4353-B801-454C064EC1E1}" presName="desTx" presStyleLbl="alignAccFollowNode1" presStyleIdx="1" presStyleCnt="2">
        <dgm:presLayoutVars>
          <dgm:bulletEnabled val="1"/>
        </dgm:presLayoutVars>
      </dgm:prSet>
      <dgm:spPr/>
    </dgm:pt>
  </dgm:ptLst>
  <dgm:cxnLst>
    <dgm:cxn modelId="{1EE15501-668F-4DD8-95A0-D7BF9592DBE0}" srcId="{AD431B87-76F4-4353-B801-454C064EC1E1}" destId="{F488B2A2-9DC7-4593-90B8-F29F59AF8CF3}" srcOrd="2" destOrd="0" parTransId="{425297F3-0FAB-42FA-B332-CC2E3095C68D}" sibTransId="{BB7EBEC9-CFA5-4576-9C26-BC360B161A55}"/>
    <dgm:cxn modelId="{26A9B719-5930-43A9-9A8D-35299A8C28CB}" type="presOf" srcId="{CC6A3F47-0C30-4335-A6EB-11FB5B09A02B}" destId="{283F2D15-1F17-4394-AD92-8337FA6407DC}" srcOrd="0" destOrd="0" presId="urn:microsoft.com/office/officeart/2005/8/layout/hList1"/>
    <dgm:cxn modelId="{F8814D1E-35E9-48C6-9D68-B040E60847C5}" type="presOf" srcId="{01334327-6259-4F64-ABE3-7555E50D96B4}" destId="{21EC6E9C-01A4-4E0B-A790-95DCC6A03F0E}" srcOrd="0" destOrd="4" presId="urn:microsoft.com/office/officeart/2005/8/layout/hList1"/>
    <dgm:cxn modelId="{E2B71E3A-EA97-4300-B56A-A58F345E2607}" type="presOf" srcId="{AD431B87-76F4-4353-B801-454C064EC1E1}" destId="{C7FE555D-A7BB-42EF-875F-A94BDFE54902}" srcOrd="0" destOrd="0" presId="urn:microsoft.com/office/officeart/2005/8/layout/hList1"/>
    <dgm:cxn modelId="{858DAA3D-FA1C-449A-8D0B-23F21718A984}" srcId="{AD431B87-76F4-4353-B801-454C064EC1E1}" destId="{BDE81FFD-891F-4A78-8CFD-17A7F3B6AA7B}" srcOrd="4" destOrd="0" parTransId="{78A05331-562C-477B-A249-35B481EF28A5}" sibTransId="{D74FC400-99C8-4CA9-A615-4273CB792454}"/>
    <dgm:cxn modelId="{D0D6DA3E-8190-4233-80E4-0E3CA742C086}" type="presOf" srcId="{BDE81FFD-891F-4A78-8CFD-17A7F3B6AA7B}" destId="{C1051784-0FA8-4866-933C-5BA3667B5E7C}" srcOrd="0" destOrd="4" presId="urn:microsoft.com/office/officeart/2005/8/layout/hList1"/>
    <dgm:cxn modelId="{45061949-3C77-4DAB-86C2-253D8458CB9B}" type="presOf" srcId="{53EE2310-246F-4A02-A899-4E26DD6F3E49}" destId="{C1051784-0FA8-4866-933C-5BA3667B5E7C}" srcOrd="0" destOrd="5" presId="urn:microsoft.com/office/officeart/2005/8/layout/hList1"/>
    <dgm:cxn modelId="{7203C94C-0392-4E65-AFBC-E58D9E1CEF1C}" srcId="{AD431B87-76F4-4353-B801-454C064EC1E1}" destId="{53EE2310-246F-4A02-A899-4E26DD6F3E49}" srcOrd="5" destOrd="0" parTransId="{7387CA3C-F567-4C30-A399-5F2DF01A4700}" sibTransId="{DB231788-C134-434D-9F45-BE02E8DFEF39}"/>
    <dgm:cxn modelId="{F3C2754E-E413-4D59-9EED-63E24D9B62CC}" type="presOf" srcId="{05A2C146-B33F-4B09-B926-CB06D763A80C}" destId="{DF21EB18-9719-4A3D-AA19-F9ADDF35209D}" srcOrd="0" destOrd="0" presId="urn:microsoft.com/office/officeart/2005/8/layout/hList1"/>
    <dgm:cxn modelId="{3FA8884E-B3E3-4455-9A36-E5BB25F86DD8}" type="presOf" srcId="{BDB8BEAD-D4BC-4DCD-A095-0A77DF26B2D8}" destId="{21EC6E9C-01A4-4E0B-A790-95DCC6A03F0E}" srcOrd="0" destOrd="0" presId="urn:microsoft.com/office/officeart/2005/8/layout/hList1"/>
    <dgm:cxn modelId="{DE7EA86E-14E2-47D8-82F9-EE069C0D663B}" srcId="{AD431B87-76F4-4353-B801-454C064EC1E1}" destId="{F8DABB7A-D781-4C41-811A-F6644DE875FF}" srcOrd="1" destOrd="0" parTransId="{F21CB6A5-27B4-41F4-BF91-B27EF32BC40B}" sibTransId="{51DF696A-4238-4B75-8297-12857683FAF4}"/>
    <dgm:cxn modelId="{FEB5E072-2908-4A68-9563-D07D2E5BCE4F}" type="presOf" srcId="{F8DABB7A-D781-4C41-811A-F6644DE875FF}" destId="{C1051784-0FA8-4866-933C-5BA3667B5E7C}" srcOrd="0" destOrd="1" presId="urn:microsoft.com/office/officeart/2005/8/layout/hList1"/>
    <dgm:cxn modelId="{462B5375-48B3-4320-B679-DFA5C3FA2668}" type="presOf" srcId="{AB8671AE-8FB1-46F0-B627-98E7CE266D52}" destId="{21EC6E9C-01A4-4E0B-A790-95DCC6A03F0E}" srcOrd="0" destOrd="1" presId="urn:microsoft.com/office/officeart/2005/8/layout/hList1"/>
    <dgm:cxn modelId="{3137E659-642D-4A91-93A1-BB9E7084D462}" type="presOf" srcId="{3B0F596F-99C7-465E-81F1-F0EB18B59885}" destId="{21EC6E9C-01A4-4E0B-A790-95DCC6A03F0E}" srcOrd="0" destOrd="2" presId="urn:microsoft.com/office/officeart/2005/8/layout/hList1"/>
    <dgm:cxn modelId="{8CE15B8E-C3A1-4AF4-BBB9-0C0FB889542A}" type="presOf" srcId="{22ED61DB-7830-4893-B709-A5EC5729982F}" destId="{C1051784-0FA8-4866-933C-5BA3667B5E7C}" srcOrd="0" destOrd="0" presId="urn:microsoft.com/office/officeart/2005/8/layout/hList1"/>
    <dgm:cxn modelId="{71E82F90-62BE-459A-A2A9-75918D1E3A3E}" type="presOf" srcId="{43D1A336-2307-4998-96F9-0499723FE48B}" destId="{21EC6E9C-01A4-4E0B-A790-95DCC6A03F0E}" srcOrd="0" destOrd="3" presId="urn:microsoft.com/office/officeart/2005/8/layout/hList1"/>
    <dgm:cxn modelId="{039EEEB6-CFD1-4674-ACCA-0BA9DF47E242}" srcId="{05A2C146-B33F-4B09-B926-CB06D763A80C}" destId="{CC6A3F47-0C30-4335-A6EB-11FB5B09A02B}" srcOrd="0" destOrd="0" parTransId="{1500237C-4543-4F8B-B807-AF5CA21109B1}" sibTransId="{098D4DD0-5EA0-4C5A-A54D-1EDFB4E81D99}"/>
    <dgm:cxn modelId="{A7EDF0BF-2973-440A-B7BB-0778F748EB75}" srcId="{CC6A3F47-0C30-4335-A6EB-11FB5B09A02B}" destId="{01334327-6259-4F64-ABE3-7555E50D96B4}" srcOrd="4" destOrd="0" parTransId="{E618B5B3-64B3-4129-B27B-16C60921146E}" sibTransId="{12F0DA54-C1D4-47B3-88E5-81D6D41160FB}"/>
    <dgm:cxn modelId="{E2CBBCC2-E62D-4D4A-9613-092A2AA96700}" srcId="{CC6A3F47-0C30-4335-A6EB-11FB5B09A02B}" destId="{AB8671AE-8FB1-46F0-B627-98E7CE266D52}" srcOrd="1" destOrd="0" parTransId="{8EC67028-66F8-40F7-AFA8-8257ED6EC648}" sibTransId="{C7BD19E9-488A-46EE-AE23-3C6784734661}"/>
    <dgm:cxn modelId="{0A62F2C2-677B-4A9F-945B-361199289689}" srcId="{CC6A3F47-0C30-4335-A6EB-11FB5B09A02B}" destId="{3B0F596F-99C7-465E-81F1-F0EB18B59885}" srcOrd="2" destOrd="0" parTransId="{7B644196-701A-44AE-BDE4-696029274B4A}" sibTransId="{3F1A1A13-9E93-4691-9682-1C48459B27AD}"/>
    <dgm:cxn modelId="{5D0E86C6-318E-4C51-A400-8364AE00101A}" type="presOf" srcId="{DCC56FBA-F92D-4797-8C20-8D7605FA0072}" destId="{C1051784-0FA8-4866-933C-5BA3667B5E7C}" srcOrd="0" destOrd="6" presId="urn:microsoft.com/office/officeart/2005/8/layout/hList1"/>
    <dgm:cxn modelId="{3CCE7BD9-CA21-4243-90EF-D11039325EC7}" srcId="{AD431B87-76F4-4353-B801-454C064EC1E1}" destId="{22ED61DB-7830-4893-B709-A5EC5729982F}" srcOrd="0" destOrd="0" parTransId="{A23AF3CF-060B-47D1-910C-A860C1916C52}" sibTransId="{25627177-D116-4A42-90DE-A4C8930542B9}"/>
    <dgm:cxn modelId="{660CD8DF-6BA1-43CD-886C-FD52BE9707B8}" srcId="{05A2C146-B33F-4B09-B926-CB06D763A80C}" destId="{AD431B87-76F4-4353-B801-454C064EC1E1}" srcOrd="1" destOrd="0" parTransId="{450BA328-F76A-4BB5-A0FA-8B77A78E8E62}" sibTransId="{7F0A98BE-7B6D-4C5D-94A5-CE0AD091A006}"/>
    <dgm:cxn modelId="{33433EE3-25F5-4DB7-AF07-B4FE345E4AB9}" srcId="{AD431B87-76F4-4353-B801-454C064EC1E1}" destId="{DCC56FBA-F92D-4797-8C20-8D7605FA0072}" srcOrd="6" destOrd="0" parTransId="{576985D3-7880-4750-806A-EF6C1ADD6233}" sibTransId="{B4E81BA4-70CC-483D-98AE-1554AF55CC98}"/>
    <dgm:cxn modelId="{2C82A1E4-3C66-4E7D-B068-21D5338803D6}" type="presOf" srcId="{F488B2A2-9DC7-4593-90B8-F29F59AF8CF3}" destId="{C1051784-0FA8-4866-933C-5BA3667B5E7C}" srcOrd="0" destOrd="2" presId="urn:microsoft.com/office/officeart/2005/8/layout/hList1"/>
    <dgm:cxn modelId="{4AAF3AEC-857B-4C93-ADDC-EC5376B3EB5E}" srcId="{AD431B87-76F4-4353-B801-454C064EC1E1}" destId="{6FEF22DB-D31D-4AA1-8998-3354AA2A8E66}" srcOrd="3" destOrd="0" parTransId="{8C85C246-140C-49A7-A6A2-227AAB8F1E13}" sibTransId="{32536A90-2842-4969-83DA-F74DB8660729}"/>
    <dgm:cxn modelId="{A2A12AF0-8997-41D4-A7EB-27A8517DC0C8}" type="presOf" srcId="{6FEF22DB-D31D-4AA1-8998-3354AA2A8E66}" destId="{C1051784-0FA8-4866-933C-5BA3667B5E7C}" srcOrd="0" destOrd="3" presId="urn:microsoft.com/office/officeart/2005/8/layout/hList1"/>
    <dgm:cxn modelId="{698E0AF9-A5F1-4083-9C86-EB5DA45B6095}" srcId="{CC6A3F47-0C30-4335-A6EB-11FB5B09A02B}" destId="{43D1A336-2307-4998-96F9-0499723FE48B}" srcOrd="3" destOrd="0" parTransId="{51FE9268-7961-4A6C-A7EE-0001AAEEBFD8}" sibTransId="{CB598C6B-0C0C-4FB5-AA89-D40E29DF10A9}"/>
    <dgm:cxn modelId="{D16F32FD-1141-464D-A263-8F5B29DCC4C9}" srcId="{CC6A3F47-0C30-4335-A6EB-11FB5B09A02B}" destId="{BDB8BEAD-D4BC-4DCD-A095-0A77DF26B2D8}" srcOrd="0" destOrd="0" parTransId="{950059EA-9D38-4B71-8B77-8EFDB7BC2A57}" sibTransId="{72011A89-CE2E-489B-8D61-8B4295B9F0B0}"/>
    <dgm:cxn modelId="{12826E3A-C5AD-4849-872D-2BADC6679E98}" type="presParOf" srcId="{DF21EB18-9719-4A3D-AA19-F9ADDF35209D}" destId="{BF35534C-D2C3-4E0E-AE46-F922D0E7E6F2}" srcOrd="0" destOrd="0" presId="urn:microsoft.com/office/officeart/2005/8/layout/hList1"/>
    <dgm:cxn modelId="{D10DF705-1C72-47E3-853C-3C392288DC82}" type="presParOf" srcId="{BF35534C-D2C3-4E0E-AE46-F922D0E7E6F2}" destId="{283F2D15-1F17-4394-AD92-8337FA6407DC}" srcOrd="0" destOrd="0" presId="urn:microsoft.com/office/officeart/2005/8/layout/hList1"/>
    <dgm:cxn modelId="{B464BDDB-D8C2-4927-85FA-B19D74D25C25}" type="presParOf" srcId="{BF35534C-D2C3-4E0E-AE46-F922D0E7E6F2}" destId="{21EC6E9C-01A4-4E0B-A790-95DCC6A03F0E}" srcOrd="1" destOrd="0" presId="urn:microsoft.com/office/officeart/2005/8/layout/hList1"/>
    <dgm:cxn modelId="{3476CA0C-81B6-4D89-8E51-C8FC4A3C5872}" type="presParOf" srcId="{DF21EB18-9719-4A3D-AA19-F9ADDF35209D}" destId="{2EC2667C-4A09-4C70-B71E-2937AEC633D3}" srcOrd="1" destOrd="0" presId="urn:microsoft.com/office/officeart/2005/8/layout/hList1"/>
    <dgm:cxn modelId="{4B8D9BEF-49E0-4E9E-B7B3-8340EC4AEC12}" type="presParOf" srcId="{DF21EB18-9719-4A3D-AA19-F9ADDF35209D}" destId="{D4639C95-8DD7-41A2-AE8B-5C0D2F1EFFBA}" srcOrd="2" destOrd="0" presId="urn:microsoft.com/office/officeart/2005/8/layout/hList1"/>
    <dgm:cxn modelId="{3D72B3D9-7134-4FBC-AFE9-941925A22BC7}" type="presParOf" srcId="{D4639C95-8DD7-41A2-AE8B-5C0D2F1EFFBA}" destId="{C7FE555D-A7BB-42EF-875F-A94BDFE54902}" srcOrd="0" destOrd="0" presId="urn:microsoft.com/office/officeart/2005/8/layout/hList1"/>
    <dgm:cxn modelId="{4A5BF09C-FB26-4864-AFA2-11F88A21C7B4}" type="presParOf" srcId="{D4639C95-8DD7-41A2-AE8B-5C0D2F1EFFBA}" destId="{C1051784-0FA8-4866-933C-5BA3667B5E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1A517-A96C-4BFF-8D59-BE10D55C1740}"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5F880C4D-703C-4C34-BB40-2F66D0386836}">
      <dgm:prSet/>
      <dgm:spPr/>
      <dgm:t>
        <a:bodyPr/>
        <a:lstStyle/>
        <a:p>
          <a:r>
            <a:rPr lang="en-US" dirty="0"/>
            <a:t>More unscheduled (loop) flows between markets → congestion, reliability stress, and cost shifts</a:t>
          </a:r>
        </a:p>
      </dgm:t>
    </dgm:pt>
    <dgm:pt modelId="{7080948D-44FF-418C-8089-821EBC90D341}" type="parTrans" cxnId="{06F97403-CF55-484C-99C9-14F9CBC4A743}">
      <dgm:prSet/>
      <dgm:spPr/>
      <dgm:t>
        <a:bodyPr/>
        <a:lstStyle/>
        <a:p>
          <a:endParaRPr lang="en-US"/>
        </a:p>
      </dgm:t>
    </dgm:pt>
    <dgm:pt modelId="{C374AA7A-73AD-496D-B74A-832BE296FA49}" type="sibTrans" cxnId="{06F97403-CF55-484C-99C9-14F9CBC4A743}">
      <dgm:prSet/>
      <dgm:spPr/>
      <dgm:t>
        <a:bodyPr/>
        <a:lstStyle/>
        <a:p>
          <a:endParaRPr lang="en-US"/>
        </a:p>
      </dgm:t>
    </dgm:pt>
    <dgm:pt modelId="{EF947E22-7E5D-4F87-85B0-4FEE2B826832}">
      <dgm:prSet/>
      <dgm:spPr/>
      <dgm:t>
        <a:bodyPr/>
        <a:lstStyle/>
        <a:p>
          <a:r>
            <a:rPr lang="en-US" dirty="0"/>
            <a:t>Legacy UFMP limits insufficient for today’s seams </a:t>
          </a:r>
        </a:p>
      </dgm:t>
    </dgm:pt>
    <dgm:pt modelId="{9CFAEC0F-306A-4FDA-AB08-5E53777AD5D0}" type="parTrans" cxnId="{80EF27DA-AA6D-4780-84DA-3839A73E2A96}">
      <dgm:prSet/>
      <dgm:spPr/>
      <dgm:t>
        <a:bodyPr/>
        <a:lstStyle/>
        <a:p>
          <a:endParaRPr lang="en-US"/>
        </a:p>
      </dgm:t>
    </dgm:pt>
    <dgm:pt modelId="{BFA77367-43AD-4BFE-BB80-5AA0E4B30B26}" type="sibTrans" cxnId="{80EF27DA-AA6D-4780-84DA-3839A73E2A96}">
      <dgm:prSet/>
      <dgm:spPr/>
      <dgm:t>
        <a:bodyPr/>
        <a:lstStyle/>
        <a:p>
          <a:endParaRPr lang="en-US"/>
        </a:p>
      </dgm:t>
    </dgm:pt>
    <dgm:pt modelId="{8E9A0300-A297-4D42-BFDA-FD9DF8FB4F64}">
      <dgm:prSet/>
      <dgm:spPr/>
      <dgm:t>
        <a:bodyPr/>
        <a:lstStyle/>
        <a:p>
          <a:r>
            <a:rPr lang="en-US"/>
            <a:t>Path-based practices ≠ physical flows</a:t>
          </a:r>
        </a:p>
      </dgm:t>
    </dgm:pt>
    <dgm:pt modelId="{82DE07B7-22D4-4C4E-8BEF-4E2CC1537519}" type="parTrans" cxnId="{A5E9ED30-0A24-4971-BB3C-C0D142CDAE1E}">
      <dgm:prSet/>
      <dgm:spPr/>
      <dgm:t>
        <a:bodyPr/>
        <a:lstStyle/>
        <a:p>
          <a:endParaRPr lang="en-US"/>
        </a:p>
      </dgm:t>
    </dgm:pt>
    <dgm:pt modelId="{4FBAEC0D-2FFF-41AA-808C-8CD45A6298C6}" type="sibTrans" cxnId="{A5E9ED30-0A24-4971-BB3C-C0D142CDAE1E}">
      <dgm:prSet/>
      <dgm:spPr/>
      <dgm:t>
        <a:bodyPr/>
        <a:lstStyle/>
        <a:p>
          <a:endParaRPr lang="en-US"/>
        </a:p>
      </dgm:t>
    </dgm:pt>
    <dgm:pt modelId="{AF14BEC4-6256-4AE2-890B-6FA7B861313D}">
      <dgm:prSet/>
      <dgm:spPr/>
      <dgm:t>
        <a:bodyPr/>
        <a:lstStyle/>
        <a:p>
          <a:r>
            <a:rPr lang="en-US" dirty="0"/>
            <a:t>Adopt a single, West-wide, RC-led congestion process using the Enhanced Curtailment Calculator</a:t>
          </a:r>
        </a:p>
      </dgm:t>
    </dgm:pt>
    <dgm:pt modelId="{21F47748-CEC1-4C1A-8647-86F8C18E9CE1}" type="parTrans" cxnId="{928041BA-BC77-4487-93D8-F1856C522302}">
      <dgm:prSet/>
      <dgm:spPr/>
      <dgm:t>
        <a:bodyPr/>
        <a:lstStyle/>
        <a:p>
          <a:endParaRPr lang="en-US"/>
        </a:p>
      </dgm:t>
    </dgm:pt>
    <dgm:pt modelId="{73C1235F-E714-4205-956D-7A0C71B7BD97}" type="sibTrans" cxnId="{928041BA-BC77-4487-93D8-F1856C522302}">
      <dgm:prSet/>
      <dgm:spPr/>
      <dgm:t>
        <a:bodyPr/>
        <a:lstStyle/>
        <a:p>
          <a:endParaRPr lang="en-US"/>
        </a:p>
      </dgm:t>
    </dgm:pt>
    <dgm:pt modelId="{8B5E07CE-1528-41CC-A156-F4D894AB139A}" type="pres">
      <dgm:prSet presAssocID="{9751A517-A96C-4BFF-8D59-BE10D55C1740}" presName="outerComposite" presStyleCnt="0">
        <dgm:presLayoutVars>
          <dgm:chMax val="5"/>
          <dgm:dir/>
          <dgm:resizeHandles val="exact"/>
        </dgm:presLayoutVars>
      </dgm:prSet>
      <dgm:spPr/>
    </dgm:pt>
    <dgm:pt modelId="{9B0776D7-B09A-4B75-BBAF-70B00591254B}" type="pres">
      <dgm:prSet presAssocID="{9751A517-A96C-4BFF-8D59-BE10D55C1740}" presName="dummyMaxCanvas" presStyleCnt="0">
        <dgm:presLayoutVars/>
      </dgm:prSet>
      <dgm:spPr/>
    </dgm:pt>
    <dgm:pt modelId="{1BAF9DF8-8CBA-4FD5-9710-1654CF705C9A}" type="pres">
      <dgm:prSet presAssocID="{9751A517-A96C-4BFF-8D59-BE10D55C1740}" presName="FourNodes_1" presStyleLbl="node1" presStyleIdx="0" presStyleCnt="4">
        <dgm:presLayoutVars>
          <dgm:bulletEnabled val="1"/>
        </dgm:presLayoutVars>
      </dgm:prSet>
      <dgm:spPr/>
    </dgm:pt>
    <dgm:pt modelId="{EABE84D2-4C57-41E8-BF76-D6449E4CB941}" type="pres">
      <dgm:prSet presAssocID="{9751A517-A96C-4BFF-8D59-BE10D55C1740}" presName="FourNodes_2" presStyleLbl="node1" presStyleIdx="1" presStyleCnt="4">
        <dgm:presLayoutVars>
          <dgm:bulletEnabled val="1"/>
        </dgm:presLayoutVars>
      </dgm:prSet>
      <dgm:spPr/>
    </dgm:pt>
    <dgm:pt modelId="{0E81AB75-D2D0-4945-863C-03187D165220}" type="pres">
      <dgm:prSet presAssocID="{9751A517-A96C-4BFF-8D59-BE10D55C1740}" presName="FourNodes_3" presStyleLbl="node1" presStyleIdx="2" presStyleCnt="4">
        <dgm:presLayoutVars>
          <dgm:bulletEnabled val="1"/>
        </dgm:presLayoutVars>
      </dgm:prSet>
      <dgm:spPr/>
    </dgm:pt>
    <dgm:pt modelId="{E6201F8E-B3EC-4F6D-B229-80168B442082}" type="pres">
      <dgm:prSet presAssocID="{9751A517-A96C-4BFF-8D59-BE10D55C1740}" presName="FourNodes_4" presStyleLbl="node1" presStyleIdx="3" presStyleCnt="4">
        <dgm:presLayoutVars>
          <dgm:bulletEnabled val="1"/>
        </dgm:presLayoutVars>
      </dgm:prSet>
      <dgm:spPr/>
    </dgm:pt>
    <dgm:pt modelId="{98EB6342-8D62-43D9-9686-DA69ED7AA074}" type="pres">
      <dgm:prSet presAssocID="{9751A517-A96C-4BFF-8D59-BE10D55C1740}" presName="FourConn_1-2" presStyleLbl="fgAccFollowNode1" presStyleIdx="0" presStyleCnt="3">
        <dgm:presLayoutVars>
          <dgm:bulletEnabled val="1"/>
        </dgm:presLayoutVars>
      </dgm:prSet>
      <dgm:spPr/>
    </dgm:pt>
    <dgm:pt modelId="{B83C61DB-2784-4383-AA23-73D736895994}" type="pres">
      <dgm:prSet presAssocID="{9751A517-A96C-4BFF-8D59-BE10D55C1740}" presName="FourConn_2-3" presStyleLbl="fgAccFollowNode1" presStyleIdx="1" presStyleCnt="3">
        <dgm:presLayoutVars>
          <dgm:bulletEnabled val="1"/>
        </dgm:presLayoutVars>
      </dgm:prSet>
      <dgm:spPr/>
    </dgm:pt>
    <dgm:pt modelId="{B2364B21-AAF1-4FD5-AD33-0667D316B3E3}" type="pres">
      <dgm:prSet presAssocID="{9751A517-A96C-4BFF-8D59-BE10D55C1740}" presName="FourConn_3-4" presStyleLbl="fgAccFollowNode1" presStyleIdx="2" presStyleCnt="3">
        <dgm:presLayoutVars>
          <dgm:bulletEnabled val="1"/>
        </dgm:presLayoutVars>
      </dgm:prSet>
      <dgm:spPr/>
    </dgm:pt>
    <dgm:pt modelId="{57824C77-D957-44A4-B09E-E87CE3D51BFF}" type="pres">
      <dgm:prSet presAssocID="{9751A517-A96C-4BFF-8D59-BE10D55C1740}" presName="FourNodes_1_text" presStyleLbl="node1" presStyleIdx="3" presStyleCnt="4">
        <dgm:presLayoutVars>
          <dgm:bulletEnabled val="1"/>
        </dgm:presLayoutVars>
      </dgm:prSet>
      <dgm:spPr/>
    </dgm:pt>
    <dgm:pt modelId="{AEE178C7-30B2-4011-8470-8EA2A0665B3D}" type="pres">
      <dgm:prSet presAssocID="{9751A517-A96C-4BFF-8D59-BE10D55C1740}" presName="FourNodes_2_text" presStyleLbl="node1" presStyleIdx="3" presStyleCnt="4">
        <dgm:presLayoutVars>
          <dgm:bulletEnabled val="1"/>
        </dgm:presLayoutVars>
      </dgm:prSet>
      <dgm:spPr/>
    </dgm:pt>
    <dgm:pt modelId="{D93DEB57-6466-455F-A33F-F5113FB3EAC2}" type="pres">
      <dgm:prSet presAssocID="{9751A517-A96C-4BFF-8D59-BE10D55C1740}" presName="FourNodes_3_text" presStyleLbl="node1" presStyleIdx="3" presStyleCnt="4">
        <dgm:presLayoutVars>
          <dgm:bulletEnabled val="1"/>
        </dgm:presLayoutVars>
      </dgm:prSet>
      <dgm:spPr/>
    </dgm:pt>
    <dgm:pt modelId="{E48502C7-704F-4A53-A5CA-6232501A2EFB}" type="pres">
      <dgm:prSet presAssocID="{9751A517-A96C-4BFF-8D59-BE10D55C1740}" presName="FourNodes_4_text" presStyleLbl="node1" presStyleIdx="3" presStyleCnt="4">
        <dgm:presLayoutVars>
          <dgm:bulletEnabled val="1"/>
        </dgm:presLayoutVars>
      </dgm:prSet>
      <dgm:spPr/>
    </dgm:pt>
  </dgm:ptLst>
  <dgm:cxnLst>
    <dgm:cxn modelId="{06F97403-CF55-484C-99C9-14F9CBC4A743}" srcId="{9751A517-A96C-4BFF-8D59-BE10D55C1740}" destId="{5F880C4D-703C-4C34-BB40-2F66D0386836}" srcOrd="0" destOrd="0" parTransId="{7080948D-44FF-418C-8089-821EBC90D341}" sibTransId="{C374AA7A-73AD-496D-B74A-832BE296FA49}"/>
    <dgm:cxn modelId="{F9608A21-C8AD-408D-9891-85CEEDE99CEC}" type="presOf" srcId="{8E9A0300-A297-4D42-BFDA-FD9DF8FB4F64}" destId="{D93DEB57-6466-455F-A33F-F5113FB3EAC2}" srcOrd="1" destOrd="0" presId="urn:microsoft.com/office/officeart/2005/8/layout/vProcess5"/>
    <dgm:cxn modelId="{A5E9ED30-0A24-4971-BB3C-C0D142CDAE1E}" srcId="{9751A517-A96C-4BFF-8D59-BE10D55C1740}" destId="{8E9A0300-A297-4D42-BFDA-FD9DF8FB4F64}" srcOrd="2" destOrd="0" parTransId="{82DE07B7-22D4-4C4E-8BEF-4E2CC1537519}" sibTransId="{4FBAEC0D-2FFF-41AA-808C-8CD45A6298C6}"/>
    <dgm:cxn modelId="{8F0B4842-0FE1-46EF-93D5-60FFB93E7496}" type="presOf" srcId="{EF947E22-7E5D-4F87-85B0-4FEE2B826832}" destId="{EABE84D2-4C57-41E8-BF76-D6449E4CB941}" srcOrd="0" destOrd="0" presId="urn:microsoft.com/office/officeart/2005/8/layout/vProcess5"/>
    <dgm:cxn modelId="{5F223743-ED1C-4E59-96C5-C2B5A8F32C3E}" type="presOf" srcId="{AF14BEC4-6256-4AE2-890B-6FA7B861313D}" destId="{E48502C7-704F-4A53-A5CA-6232501A2EFB}" srcOrd="1" destOrd="0" presId="urn:microsoft.com/office/officeart/2005/8/layout/vProcess5"/>
    <dgm:cxn modelId="{30760D66-241F-4A97-BA0F-5316EC8C69EE}" type="presOf" srcId="{4FBAEC0D-2FFF-41AA-808C-8CD45A6298C6}" destId="{B2364B21-AAF1-4FD5-AD33-0667D316B3E3}" srcOrd="0" destOrd="0" presId="urn:microsoft.com/office/officeart/2005/8/layout/vProcess5"/>
    <dgm:cxn modelId="{B195D548-547A-4663-AE6F-A05863912E7D}" type="presOf" srcId="{5F880C4D-703C-4C34-BB40-2F66D0386836}" destId="{1BAF9DF8-8CBA-4FD5-9710-1654CF705C9A}" srcOrd="0" destOrd="0" presId="urn:microsoft.com/office/officeart/2005/8/layout/vProcess5"/>
    <dgm:cxn modelId="{1427E985-8241-455D-9199-9E8AF6BBB937}" type="presOf" srcId="{9751A517-A96C-4BFF-8D59-BE10D55C1740}" destId="{8B5E07CE-1528-41CC-A156-F4D894AB139A}" srcOrd="0" destOrd="0" presId="urn:microsoft.com/office/officeart/2005/8/layout/vProcess5"/>
    <dgm:cxn modelId="{0FA69C88-F4AF-4038-94C0-3456E7AB68CF}" type="presOf" srcId="{AF14BEC4-6256-4AE2-890B-6FA7B861313D}" destId="{E6201F8E-B3EC-4F6D-B229-80168B442082}" srcOrd="0" destOrd="0" presId="urn:microsoft.com/office/officeart/2005/8/layout/vProcess5"/>
    <dgm:cxn modelId="{0DA3458B-642C-42FB-A87D-F60A82A2857D}" type="presOf" srcId="{C374AA7A-73AD-496D-B74A-832BE296FA49}" destId="{98EB6342-8D62-43D9-9686-DA69ED7AA074}" srcOrd="0" destOrd="0" presId="urn:microsoft.com/office/officeart/2005/8/layout/vProcess5"/>
    <dgm:cxn modelId="{2AAC418C-2E2D-46C1-988C-2C57CDE28F7B}" type="presOf" srcId="{5F880C4D-703C-4C34-BB40-2F66D0386836}" destId="{57824C77-D957-44A4-B09E-E87CE3D51BFF}" srcOrd="1" destOrd="0" presId="urn:microsoft.com/office/officeart/2005/8/layout/vProcess5"/>
    <dgm:cxn modelId="{928041BA-BC77-4487-93D8-F1856C522302}" srcId="{9751A517-A96C-4BFF-8D59-BE10D55C1740}" destId="{AF14BEC4-6256-4AE2-890B-6FA7B861313D}" srcOrd="3" destOrd="0" parTransId="{21F47748-CEC1-4C1A-8647-86F8C18E9CE1}" sibTransId="{73C1235F-E714-4205-956D-7A0C71B7BD97}"/>
    <dgm:cxn modelId="{C76B2DC0-22EE-490D-857D-5D35FFD111C7}" type="presOf" srcId="{EF947E22-7E5D-4F87-85B0-4FEE2B826832}" destId="{AEE178C7-30B2-4011-8470-8EA2A0665B3D}" srcOrd="1" destOrd="0" presId="urn:microsoft.com/office/officeart/2005/8/layout/vProcess5"/>
    <dgm:cxn modelId="{80EF27DA-AA6D-4780-84DA-3839A73E2A96}" srcId="{9751A517-A96C-4BFF-8D59-BE10D55C1740}" destId="{EF947E22-7E5D-4F87-85B0-4FEE2B826832}" srcOrd="1" destOrd="0" parTransId="{9CFAEC0F-306A-4FDA-AB08-5E53777AD5D0}" sibTransId="{BFA77367-43AD-4BFE-BB80-5AA0E4B30B26}"/>
    <dgm:cxn modelId="{132BB2E6-9AF6-4177-919A-2C816427AE4D}" type="presOf" srcId="{8E9A0300-A297-4D42-BFDA-FD9DF8FB4F64}" destId="{0E81AB75-D2D0-4945-863C-03187D165220}" srcOrd="0" destOrd="0" presId="urn:microsoft.com/office/officeart/2005/8/layout/vProcess5"/>
    <dgm:cxn modelId="{49B66DF9-777D-481B-95AB-2B524D56BA5B}" type="presOf" srcId="{BFA77367-43AD-4BFE-BB80-5AA0E4B30B26}" destId="{B83C61DB-2784-4383-AA23-73D736895994}" srcOrd="0" destOrd="0" presId="urn:microsoft.com/office/officeart/2005/8/layout/vProcess5"/>
    <dgm:cxn modelId="{EFB14BE7-B7D3-431B-BBD1-F230DA3582AB}" type="presParOf" srcId="{8B5E07CE-1528-41CC-A156-F4D894AB139A}" destId="{9B0776D7-B09A-4B75-BBAF-70B00591254B}" srcOrd="0" destOrd="0" presId="urn:microsoft.com/office/officeart/2005/8/layout/vProcess5"/>
    <dgm:cxn modelId="{0F289DC1-0ABF-455D-9FD0-5D23E85231B1}" type="presParOf" srcId="{8B5E07CE-1528-41CC-A156-F4D894AB139A}" destId="{1BAF9DF8-8CBA-4FD5-9710-1654CF705C9A}" srcOrd="1" destOrd="0" presId="urn:microsoft.com/office/officeart/2005/8/layout/vProcess5"/>
    <dgm:cxn modelId="{D2071F48-11AF-4187-AD20-76D0F15A6371}" type="presParOf" srcId="{8B5E07CE-1528-41CC-A156-F4D894AB139A}" destId="{EABE84D2-4C57-41E8-BF76-D6449E4CB941}" srcOrd="2" destOrd="0" presId="urn:microsoft.com/office/officeart/2005/8/layout/vProcess5"/>
    <dgm:cxn modelId="{9C1EE5D5-98B4-4B0D-9F69-66B181DF58E4}" type="presParOf" srcId="{8B5E07CE-1528-41CC-A156-F4D894AB139A}" destId="{0E81AB75-D2D0-4945-863C-03187D165220}" srcOrd="3" destOrd="0" presId="urn:microsoft.com/office/officeart/2005/8/layout/vProcess5"/>
    <dgm:cxn modelId="{59EFEA30-F3DE-4EE9-830C-EDB24D28E34D}" type="presParOf" srcId="{8B5E07CE-1528-41CC-A156-F4D894AB139A}" destId="{E6201F8E-B3EC-4F6D-B229-80168B442082}" srcOrd="4" destOrd="0" presId="urn:microsoft.com/office/officeart/2005/8/layout/vProcess5"/>
    <dgm:cxn modelId="{5A875A90-F6F1-44FE-9D49-EC04E2A539B2}" type="presParOf" srcId="{8B5E07CE-1528-41CC-A156-F4D894AB139A}" destId="{98EB6342-8D62-43D9-9686-DA69ED7AA074}" srcOrd="5" destOrd="0" presId="urn:microsoft.com/office/officeart/2005/8/layout/vProcess5"/>
    <dgm:cxn modelId="{E27B9ADE-9787-4636-B229-67063BD2D910}" type="presParOf" srcId="{8B5E07CE-1528-41CC-A156-F4D894AB139A}" destId="{B83C61DB-2784-4383-AA23-73D736895994}" srcOrd="6" destOrd="0" presId="urn:microsoft.com/office/officeart/2005/8/layout/vProcess5"/>
    <dgm:cxn modelId="{E18DF813-2173-4CF3-B483-91B5444A3C52}" type="presParOf" srcId="{8B5E07CE-1528-41CC-A156-F4D894AB139A}" destId="{B2364B21-AAF1-4FD5-AD33-0667D316B3E3}" srcOrd="7" destOrd="0" presId="urn:microsoft.com/office/officeart/2005/8/layout/vProcess5"/>
    <dgm:cxn modelId="{0DF68165-94AF-4D36-95D7-439EECA52ED5}" type="presParOf" srcId="{8B5E07CE-1528-41CC-A156-F4D894AB139A}" destId="{57824C77-D957-44A4-B09E-E87CE3D51BFF}" srcOrd="8" destOrd="0" presId="urn:microsoft.com/office/officeart/2005/8/layout/vProcess5"/>
    <dgm:cxn modelId="{53E8D1A2-8B25-49DA-85D7-1F3175B703E3}" type="presParOf" srcId="{8B5E07CE-1528-41CC-A156-F4D894AB139A}" destId="{AEE178C7-30B2-4011-8470-8EA2A0665B3D}" srcOrd="9" destOrd="0" presId="urn:microsoft.com/office/officeart/2005/8/layout/vProcess5"/>
    <dgm:cxn modelId="{00C5D361-740A-4F7E-BF4A-B62D37CF7D04}" type="presParOf" srcId="{8B5E07CE-1528-41CC-A156-F4D894AB139A}" destId="{D93DEB57-6466-455F-A33F-F5113FB3EAC2}" srcOrd="10" destOrd="0" presId="urn:microsoft.com/office/officeart/2005/8/layout/vProcess5"/>
    <dgm:cxn modelId="{32F9CD8C-C1F3-468F-9A74-76F6391D3232}" type="presParOf" srcId="{8B5E07CE-1528-41CC-A156-F4D894AB139A}" destId="{E48502C7-704F-4A53-A5CA-6232501A2EF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53B95-7C31-48E7-BE10-7E08A45D7C1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59D17B2-B40C-4C84-8A28-474D43AB0C31}">
      <dgm:prSet/>
      <dgm:spPr/>
      <dgm:t>
        <a:bodyPr/>
        <a:lstStyle/>
        <a:p>
          <a:r>
            <a:rPr lang="en-US" dirty="0"/>
            <a:t>Loop flow is inherent in interconnected AC networks (especially pronounced in the Western Interconnection)</a:t>
          </a:r>
        </a:p>
      </dgm:t>
    </dgm:pt>
    <dgm:pt modelId="{8F7FB632-E02B-4883-B138-9175C9036AB6}" type="parTrans" cxnId="{311B938A-069F-447A-8797-D025349E71DD}">
      <dgm:prSet/>
      <dgm:spPr/>
      <dgm:t>
        <a:bodyPr/>
        <a:lstStyle/>
        <a:p>
          <a:endParaRPr lang="en-US"/>
        </a:p>
      </dgm:t>
    </dgm:pt>
    <dgm:pt modelId="{1E52CBE0-9384-4921-A84C-8103BE798DB7}" type="sibTrans" cxnId="{311B938A-069F-447A-8797-D025349E71DD}">
      <dgm:prSet/>
      <dgm:spPr/>
      <dgm:t>
        <a:bodyPr/>
        <a:lstStyle/>
        <a:p>
          <a:endParaRPr lang="en-US"/>
        </a:p>
      </dgm:t>
    </dgm:pt>
    <dgm:pt modelId="{F8016E44-BB83-4DAF-A6BC-5DFC827DCE7A}">
      <dgm:prSet/>
      <dgm:spPr/>
      <dgm:t>
        <a:bodyPr/>
        <a:lstStyle/>
        <a:p>
          <a:r>
            <a:rPr lang="en-US" dirty="0"/>
            <a:t>Today the West uses WIUFMP to provide a structured, region-wide response for major Paths</a:t>
          </a:r>
        </a:p>
      </dgm:t>
    </dgm:pt>
    <dgm:pt modelId="{1C536D76-7703-43A6-BB9B-9A734DE817C5}" type="parTrans" cxnId="{F591285C-2906-4013-8138-6AE900881CAD}">
      <dgm:prSet/>
      <dgm:spPr/>
      <dgm:t>
        <a:bodyPr/>
        <a:lstStyle/>
        <a:p>
          <a:endParaRPr lang="en-US"/>
        </a:p>
      </dgm:t>
    </dgm:pt>
    <dgm:pt modelId="{0A10EC36-0CA4-45DB-B61F-719E2F166E43}" type="sibTrans" cxnId="{F591285C-2906-4013-8138-6AE900881CAD}">
      <dgm:prSet/>
      <dgm:spPr/>
      <dgm:t>
        <a:bodyPr/>
        <a:lstStyle/>
        <a:p>
          <a:endParaRPr lang="en-US"/>
        </a:p>
      </dgm:t>
    </dgm:pt>
    <dgm:pt modelId="{D2486727-0991-4DE1-88D3-F46ABD567682}">
      <dgm:prSet/>
      <dgm:spPr/>
      <dgm:t>
        <a:bodyPr/>
        <a:lstStyle/>
        <a:p>
          <a:r>
            <a:rPr lang="en-US" dirty="0"/>
            <a:t>With increased market seams, coordination may be more difficult and new risks will develop, therefore congestion management in the West should be improved.</a:t>
          </a:r>
        </a:p>
      </dgm:t>
    </dgm:pt>
    <dgm:pt modelId="{BACA042E-4578-4C88-9D69-1472E8FF1C80}" type="parTrans" cxnId="{8C2243B2-7292-4A99-8459-30DB850016FA}">
      <dgm:prSet/>
      <dgm:spPr/>
      <dgm:t>
        <a:bodyPr/>
        <a:lstStyle/>
        <a:p>
          <a:endParaRPr lang="en-US"/>
        </a:p>
      </dgm:t>
    </dgm:pt>
    <dgm:pt modelId="{763FFF82-3FDA-4482-9D17-99D19A8985FF}" type="sibTrans" cxnId="{8C2243B2-7292-4A99-8459-30DB850016FA}">
      <dgm:prSet/>
      <dgm:spPr/>
      <dgm:t>
        <a:bodyPr/>
        <a:lstStyle/>
        <a:p>
          <a:endParaRPr lang="en-US"/>
        </a:p>
      </dgm:t>
    </dgm:pt>
    <dgm:pt modelId="{5AD96223-F5A4-4210-92CC-EAE9815F6D41}" type="pres">
      <dgm:prSet presAssocID="{46253B95-7C31-48E7-BE10-7E08A45D7C1C}" presName="Name0" presStyleCnt="0">
        <dgm:presLayoutVars>
          <dgm:chMax val="7"/>
          <dgm:chPref val="7"/>
          <dgm:dir/>
        </dgm:presLayoutVars>
      </dgm:prSet>
      <dgm:spPr/>
    </dgm:pt>
    <dgm:pt modelId="{F0470ECD-E726-4475-B8B3-49DB35A98C5E}" type="pres">
      <dgm:prSet presAssocID="{46253B95-7C31-48E7-BE10-7E08A45D7C1C}" presName="Name1" presStyleCnt="0"/>
      <dgm:spPr/>
    </dgm:pt>
    <dgm:pt modelId="{73C3AA32-A55B-4A0A-8F30-1E9E3EF768BD}" type="pres">
      <dgm:prSet presAssocID="{46253B95-7C31-48E7-BE10-7E08A45D7C1C}" presName="cycle" presStyleCnt="0"/>
      <dgm:spPr/>
    </dgm:pt>
    <dgm:pt modelId="{C45948A7-CF44-4817-A1C6-B0A099F07F1E}" type="pres">
      <dgm:prSet presAssocID="{46253B95-7C31-48E7-BE10-7E08A45D7C1C}" presName="srcNode" presStyleLbl="node1" presStyleIdx="0" presStyleCnt="3"/>
      <dgm:spPr/>
    </dgm:pt>
    <dgm:pt modelId="{57EF4328-4C18-4612-8D1A-A234BBA7B47B}" type="pres">
      <dgm:prSet presAssocID="{46253B95-7C31-48E7-BE10-7E08A45D7C1C}" presName="conn" presStyleLbl="parChTrans1D2" presStyleIdx="0" presStyleCnt="1"/>
      <dgm:spPr/>
    </dgm:pt>
    <dgm:pt modelId="{F1719E85-0D44-4E31-BA6E-BCC605D25C2F}" type="pres">
      <dgm:prSet presAssocID="{46253B95-7C31-48E7-BE10-7E08A45D7C1C}" presName="extraNode" presStyleLbl="node1" presStyleIdx="0" presStyleCnt="3"/>
      <dgm:spPr/>
    </dgm:pt>
    <dgm:pt modelId="{70F00D61-108A-440B-98C4-525809852565}" type="pres">
      <dgm:prSet presAssocID="{46253B95-7C31-48E7-BE10-7E08A45D7C1C}" presName="dstNode" presStyleLbl="node1" presStyleIdx="0" presStyleCnt="3"/>
      <dgm:spPr/>
    </dgm:pt>
    <dgm:pt modelId="{80F6FC7C-F17D-4226-BBDC-D6449F56D4D4}" type="pres">
      <dgm:prSet presAssocID="{F59D17B2-B40C-4C84-8A28-474D43AB0C31}" presName="text_1" presStyleLbl="node1" presStyleIdx="0" presStyleCnt="3">
        <dgm:presLayoutVars>
          <dgm:bulletEnabled val="1"/>
        </dgm:presLayoutVars>
      </dgm:prSet>
      <dgm:spPr/>
    </dgm:pt>
    <dgm:pt modelId="{4812862E-C962-44B7-A4A1-2F862F0DF94E}" type="pres">
      <dgm:prSet presAssocID="{F59D17B2-B40C-4C84-8A28-474D43AB0C31}" presName="accent_1" presStyleCnt="0"/>
      <dgm:spPr/>
    </dgm:pt>
    <dgm:pt modelId="{75DEEE01-D071-48BB-93A1-ADF00F7C8889}" type="pres">
      <dgm:prSet presAssocID="{F59D17B2-B40C-4C84-8A28-474D43AB0C31}" presName="accentRepeatNode" presStyleLbl="solidFgAcc1" presStyleIdx="0" presStyleCnt="3"/>
      <dgm:spPr/>
    </dgm:pt>
    <dgm:pt modelId="{096F4A95-71DF-406A-82F0-2F49E759C349}" type="pres">
      <dgm:prSet presAssocID="{F8016E44-BB83-4DAF-A6BC-5DFC827DCE7A}" presName="text_2" presStyleLbl="node1" presStyleIdx="1" presStyleCnt="3">
        <dgm:presLayoutVars>
          <dgm:bulletEnabled val="1"/>
        </dgm:presLayoutVars>
      </dgm:prSet>
      <dgm:spPr/>
    </dgm:pt>
    <dgm:pt modelId="{7B2FDCEC-1607-4A70-B68E-BFAECFE6128E}" type="pres">
      <dgm:prSet presAssocID="{F8016E44-BB83-4DAF-A6BC-5DFC827DCE7A}" presName="accent_2" presStyleCnt="0"/>
      <dgm:spPr/>
    </dgm:pt>
    <dgm:pt modelId="{C1729F81-9905-400A-AC36-4EE51E3CA5D6}" type="pres">
      <dgm:prSet presAssocID="{F8016E44-BB83-4DAF-A6BC-5DFC827DCE7A}" presName="accentRepeatNode" presStyleLbl="solidFgAcc1" presStyleIdx="1" presStyleCnt="3"/>
      <dgm:spPr/>
    </dgm:pt>
    <dgm:pt modelId="{DC81BF76-2959-4CC0-A436-64A8EDB368A4}" type="pres">
      <dgm:prSet presAssocID="{D2486727-0991-4DE1-88D3-F46ABD567682}" presName="text_3" presStyleLbl="node1" presStyleIdx="2" presStyleCnt="3">
        <dgm:presLayoutVars>
          <dgm:bulletEnabled val="1"/>
        </dgm:presLayoutVars>
      </dgm:prSet>
      <dgm:spPr/>
    </dgm:pt>
    <dgm:pt modelId="{A0CDE3E1-F522-409D-9B54-FAD560FEEBB7}" type="pres">
      <dgm:prSet presAssocID="{D2486727-0991-4DE1-88D3-F46ABD567682}" presName="accent_3" presStyleCnt="0"/>
      <dgm:spPr/>
    </dgm:pt>
    <dgm:pt modelId="{3C4796E8-6AC9-41DD-9DAE-0946412C2FB9}" type="pres">
      <dgm:prSet presAssocID="{D2486727-0991-4DE1-88D3-F46ABD567682}" presName="accentRepeatNode" presStyleLbl="solidFgAcc1" presStyleIdx="2" presStyleCnt="3"/>
      <dgm:spPr/>
    </dgm:pt>
  </dgm:ptLst>
  <dgm:cxnLst>
    <dgm:cxn modelId="{B6091207-D700-4704-B354-B63565EE0823}" type="presOf" srcId="{46253B95-7C31-48E7-BE10-7E08A45D7C1C}" destId="{5AD96223-F5A4-4210-92CC-EAE9815F6D41}" srcOrd="0" destOrd="0" presId="urn:microsoft.com/office/officeart/2008/layout/VerticalCurvedList"/>
    <dgm:cxn modelId="{FCDC4E11-CABA-4E8B-BC7A-3ADE9A549C72}" type="presOf" srcId="{F59D17B2-B40C-4C84-8A28-474D43AB0C31}" destId="{80F6FC7C-F17D-4226-BBDC-D6449F56D4D4}" srcOrd="0" destOrd="0" presId="urn:microsoft.com/office/officeart/2008/layout/VerticalCurvedList"/>
    <dgm:cxn modelId="{F591285C-2906-4013-8138-6AE900881CAD}" srcId="{46253B95-7C31-48E7-BE10-7E08A45D7C1C}" destId="{F8016E44-BB83-4DAF-A6BC-5DFC827DCE7A}" srcOrd="1" destOrd="0" parTransId="{1C536D76-7703-43A6-BB9B-9A734DE817C5}" sibTransId="{0A10EC36-0CA4-45DB-B61F-719E2F166E43}"/>
    <dgm:cxn modelId="{311B938A-069F-447A-8797-D025349E71DD}" srcId="{46253B95-7C31-48E7-BE10-7E08A45D7C1C}" destId="{F59D17B2-B40C-4C84-8A28-474D43AB0C31}" srcOrd="0" destOrd="0" parTransId="{8F7FB632-E02B-4883-B138-9175C9036AB6}" sibTransId="{1E52CBE0-9384-4921-A84C-8103BE798DB7}"/>
    <dgm:cxn modelId="{8C2243B2-7292-4A99-8459-30DB850016FA}" srcId="{46253B95-7C31-48E7-BE10-7E08A45D7C1C}" destId="{D2486727-0991-4DE1-88D3-F46ABD567682}" srcOrd="2" destOrd="0" parTransId="{BACA042E-4578-4C88-9D69-1472E8FF1C80}" sibTransId="{763FFF82-3FDA-4482-9D17-99D19A8985FF}"/>
    <dgm:cxn modelId="{A5A803BC-4B22-4A80-8E45-3D40E4C2CEA6}" type="presOf" srcId="{F8016E44-BB83-4DAF-A6BC-5DFC827DCE7A}" destId="{096F4A95-71DF-406A-82F0-2F49E759C349}" srcOrd="0" destOrd="0" presId="urn:microsoft.com/office/officeart/2008/layout/VerticalCurvedList"/>
    <dgm:cxn modelId="{93E4C2C4-6B49-4867-A969-9B80BE48B886}" type="presOf" srcId="{1E52CBE0-9384-4921-A84C-8103BE798DB7}" destId="{57EF4328-4C18-4612-8D1A-A234BBA7B47B}" srcOrd="0" destOrd="0" presId="urn:microsoft.com/office/officeart/2008/layout/VerticalCurvedList"/>
    <dgm:cxn modelId="{D56E99D3-3200-4824-9515-27C163B0E429}" type="presOf" srcId="{D2486727-0991-4DE1-88D3-F46ABD567682}" destId="{DC81BF76-2959-4CC0-A436-64A8EDB368A4}" srcOrd="0" destOrd="0" presId="urn:microsoft.com/office/officeart/2008/layout/VerticalCurvedList"/>
    <dgm:cxn modelId="{0F93B08D-1A36-4CE0-8C4C-54D2FA142A7C}" type="presParOf" srcId="{5AD96223-F5A4-4210-92CC-EAE9815F6D41}" destId="{F0470ECD-E726-4475-B8B3-49DB35A98C5E}" srcOrd="0" destOrd="0" presId="urn:microsoft.com/office/officeart/2008/layout/VerticalCurvedList"/>
    <dgm:cxn modelId="{062743FE-CE3F-4729-A590-BEF4C897460D}" type="presParOf" srcId="{F0470ECD-E726-4475-B8B3-49DB35A98C5E}" destId="{73C3AA32-A55B-4A0A-8F30-1E9E3EF768BD}" srcOrd="0" destOrd="0" presId="urn:microsoft.com/office/officeart/2008/layout/VerticalCurvedList"/>
    <dgm:cxn modelId="{5126B339-6121-416F-883C-D0A11DC80E54}" type="presParOf" srcId="{73C3AA32-A55B-4A0A-8F30-1E9E3EF768BD}" destId="{C45948A7-CF44-4817-A1C6-B0A099F07F1E}" srcOrd="0" destOrd="0" presId="urn:microsoft.com/office/officeart/2008/layout/VerticalCurvedList"/>
    <dgm:cxn modelId="{C870EAC9-B289-473F-B502-2D5E818B7A23}" type="presParOf" srcId="{73C3AA32-A55B-4A0A-8F30-1E9E3EF768BD}" destId="{57EF4328-4C18-4612-8D1A-A234BBA7B47B}" srcOrd="1" destOrd="0" presId="urn:microsoft.com/office/officeart/2008/layout/VerticalCurvedList"/>
    <dgm:cxn modelId="{21A011B1-B060-4A5A-BF7F-FDF5B0EA792C}" type="presParOf" srcId="{73C3AA32-A55B-4A0A-8F30-1E9E3EF768BD}" destId="{F1719E85-0D44-4E31-BA6E-BCC605D25C2F}" srcOrd="2" destOrd="0" presId="urn:microsoft.com/office/officeart/2008/layout/VerticalCurvedList"/>
    <dgm:cxn modelId="{8CD07E46-E7E7-4D60-8853-25382FE6B3B9}" type="presParOf" srcId="{73C3AA32-A55B-4A0A-8F30-1E9E3EF768BD}" destId="{70F00D61-108A-440B-98C4-525809852565}" srcOrd="3" destOrd="0" presId="urn:microsoft.com/office/officeart/2008/layout/VerticalCurvedList"/>
    <dgm:cxn modelId="{5F04DAC5-B830-4A5A-85FF-BA5EF82FFFA3}" type="presParOf" srcId="{F0470ECD-E726-4475-B8B3-49DB35A98C5E}" destId="{80F6FC7C-F17D-4226-BBDC-D6449F56D4D4}" srcOrd="1" destOrd="0" presId="urn:microsoft.com/office/officeart/2008/layout/VerticalCurvedList"/>
    <dgm:cxn modelId="{E273A962-2887-4B0A-9121-A26D69843790}" type="presParOf" srcId="{F0470ECD-E726-4475-B8B3-49DB35A98C5E}" destId="{4812862E-C962-44B7-A4A1-2F862F0DF94E}" srcOrd="2" destOrd="0" presId="urn:microsoft.com/office/officeart/2008/layout/VerticalCurvedList"/>
    <dgm:cxn modelId="{5ED41997-0E0C-4B1F-B52D-37FC81046C8F}" type="presParOf" srcId="{4812862E-C962-44B7-A4A1-2F862F0DF94E}" destId="{75DEEE01-D071-48BB-93A1-ADF00F7C8889}" srcOrd="0" destOrd="0" presId="urn:microsoft.com/office/officeart/2008/layout/VerticalCurvedList"/>
    <dgm:cxn modelId="{5D895382-43B3-4BBE-902C-313E4B892DA8}" type="presParOf" srcId="{F0470ECD-E726-4475-B8B3-49DB35A98C5E}" destId="{096F4A95-71DF-406A-82F0-2F49E759C349}" srcOrd="3" destOrd="0" presId="urn:microsoft.com/office/officeart/2008/layout/VerticalCurvedList"/>
    <dgm:cxn modelId="{25222A73-BBBD-4185-8708-0466854A7F20}" type="presParOf" srcId="{F0470ECD-E726-4475-B8B3-49DB35A98C5E}" destId="{7B2FDCEC-1607-4A70-B68E-BFAECFE6128E}" srcOrd="4" destOrd="0" presId="urn:microsoft.com/office/officeart/2008/layout/VerticalCurvedList"/>
    <dgm:cxn modelId="{CB494C60-3EEC-40AB-9B7B-8F24AAF30B9D}" type="presParOf" srcId="{7B2FDCEC-1607-4A70-B68E-BFAECFE6128E}" destId="{C1729F81-9905-400A-AC36-4EE51E3CA5D6}" srcOrd="0" destOrd="0" presId="urn:microsoft.com/office/officeart/2008/layout/VerticalCurvedList"/>
    <dgm:cxn modelId="{9D08E808-2DCA-49E3-8B3F-4CAC0A761039}" type="presParOf" srcId="{F0470ECD-E726-4475-B8B3-49DB35A98C5E}" destId="{DC81BF76-2959-4CC0-A436-64A8EDB368A4}" srcOrd="5" destOrd="0" presId="urn:microsoft.com/office/officeart/2008/layout/VerticalCurvedList"/>
    <dgm:cxn modelId="{78196930-930F-48B0-87E8-9FAD3817639E}" type="presParOf" srcId="{F0470ECD-E726-4475-B8B3-49DB35A98C5E}" destId="{A0CDE3E1-F522-409D-9B54-FAD560FEEBB7}" srcOrd="6" destOrd="0" presId="urn:microsoft.com/office/officeart/2008/layout/VerticalCurvedList"/>
    <dgm:cxn modelId="{B2877517-9F46-4EB7-A7CE-D9CD21383837}" type="presParOf" srcId="{A0CDE3E1-F522-409D-9B54-FAD560FEEBB7}" destId="{3C4796E8-6AC9-41DD-9DAE-0946412C2F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317A9F-D84A-4078-AE09-B3BDBF6E15F8}"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1FA6FFD9-862E-4FF2-98E1-759F5E3C0145}">
      <dgm:prSet phldrT="[Text]"/>
      <dgm:spPr/>
      <dgm:t>
        <a:bodyPr/>
        <a:lstStyle/>
        <a:p>
          <a:r>
            <a:rPr lang="en-US" dirty="0"/>
            <a:t>Alberta</a:t>
          </a:r>
        </a:p>
      </dgm:t>
    </dgm:pt>
    <dgm:pt modelId="{A9994AE2-AC29-4612-8C23-1EAAD551C113}" type="parTrans" cxnId="{9975A8B8-D2F4-4DA4-8142-EF380F1A6E85}">
      <dgm:prSet/>
      <dgm:spPr/>
      <dgm:t>
        <a:bodyPr/>
        <a:lstStyle/>
        <a:p>
          <a:endParaRPr lang="en-US"/>
        </a:p>
      </dgm:t>
    </dgm:pt>
    <dgm:pt modelId="{F47673A6-B794-43CC-8BE2-DE3EFBF6DF83}" type="sibTrans" cxnId="{9975A8B8-D2F4-4DA4-8142-EF380F1A6E85}">
      <dgm:prSet/>
      <dgm:spPr/>
      <dgm:t>
        <a:bodyPr/>
        <a:lstStyle/>
        <a:p>
          <a:endParaRPr lang="en-US"/>
        </a:p>
      </dgm:t>
    </dgm:pt>
    <dgm:pt modelId="{797988D7-5155-4177-9FD9-B6AE1F6BC565}">
      <dgm:prSet phldrT="[Text]"/>
      <dgm:spPr/>
      <dgm:t>
        <a:bodyPr/>
        <a:lstStyle/>
        <a:p>
          <a:r>
            <a:rPr lang="en-US" dirty="0"/>
            <a:t>Arizona</a:t>
          </a:r>
        </a:p>
      </dgm:t>
    </dgm:pt>
    <dgm:pt modelId="{B711B88C-703E-4388-9ABF-EDD720213C78}" type="parTrans" cxnId="{48DF1F46-9B45-4C66-B0FC-D34D476D78CF}">
      <dgm:prSet/>
      <dgm:spPr/>
      <dgm:t>
        <a:bodyPr/>
        <a:lstStyle/>
        <a:p>
          <a:endParaRPr lang="en-US"/>
        </a:p>
      </dgm:t>
    </dgm:pt>
    <dgm:pt modelId="{A479F94A-1544-41BD-AEB3-8B6046D956D5}" type="sibTrans" cxnId="{48DF1F46-9B45-4C66-B0FC-D34D476D78CF}">
      <dgm:prSet/>
      <dgm:spPr/>
      <dgm:t>
        <a:bodyPr/>
        <a:lstStyle/>
        <a:p>
          <a:endParaRPr lang="en-US"/>
        </a:p>
      </dgm:t>
    </dgm:pt>
    <dgm:pt modelId="{BBFFADFA-8D46-40E2-BD2A-DC9D3924BD1E}">
      <dgm:prSet phldrT="[Text]"/>
      <dgm:spPr/>
      <dgm:t>
        <a:bodyPr/>
        <a:lstStyle/>
        <a:p>
          <a:r>
            <a:rPr lang="en-US" dirty="0"/>
            <a:t>British Columbia</a:t>
          </a:r>
        </a:p>
      </dgm:t>
    </dgm:pt>
    <dgm:pt modelId="{D45832AA-A3ED-4566-BBBE-BA6E894C8B6E}" type="parTrans" cxnId="{A0BB8187-AD0B-4A7F-A6E4-8B7FBA72A0A8}">
      <dgm:prSet/>
      <dgm:spPr/>
      <dgm:t>
        <a:bodyPr/>
        <a:lstStyle/>
        <a:p>
          <a:endParaRPr lang="en-US"/>
        </a:p>
      </dgm:t>
    </dgm:pt>
    <dgm:pt modelId="{A3F167F5-6542-4EB9-ADDC-499FD91DA2E4}" type="sibTrans" cxnId="{A0BB8187-AD0B-4A7F-A6E4-8B7FBA72A0A8}">
      <dgm:prSet/>
      <dgm:spPr/>
      <dgm:t>
        <a:bodyPr/>
        <a:lstStyle/>
        <a:p>
          <a:endParaRPr lang="en-US"/>
        </a:p>
      </dgm:t>
    </dgm:pt>
    <dgm:pt modelId="{F93B7EC4-0AB2-4054-9D84-0D0825283CB6}">
      <dgm:prSet phldrT="[Text]"/>
      <dgm:spPr/>
      <dgm:t>
        <a:bodyPr/>
        <a:lstStyle/>
        <a:p>
          <a:r>
            <a:rPr lang="en-US" dirty="0"/>
            <a:t>California</a:t>
          </a:r>
        </a:p>
      </dgm:t>
    </dgm:pt>
    <dgm:pt modelId="{3E5634B2-7C58-4189-8B8B-9A768D105A5D}" type="parTrans" cxnId="{0957B5A9-5736-4DF4-A2FF-B34BE0D47BCC}">
      <dgm:prSet/>
      <dgm:spPr/>
      <dgm:t>
        <a:bodyPr/>
        <a:lstStyle/>
        <a:p>
          <a:endParaRPr lang="en-US"/>
        </a:p>
      </dgm:t>
    </dgm:pt>
    <dgm:pt modelId="{830C4E57-9924-4EBB-9E5E-B50A8DCBF465}" type="sibTrans" cxnId="{0957B5A9-5736-4DF4-A2FF-B34BE0D47BCC}">
      <dgm:prSet/>
      <dgm:spPr/>
      <dgm:t>
        <a:bodyPr/>
        <a:lstStyle/>
        <a:p>
          <a:endParaRPr lang="en-US"/>
        </a:p>
      </dgm:t>
    </dgm:pt>
    <dgm:pt modelId="{4EAF6E0C-D62A-4EB3-B9A2-D5B3ECCB594B}">
      <dgm:prSet phldrT="[Text]"/>
      <dgm:spPr/>
      <dgm:t>
        <a:bodyPr/>
        <a:lstStyle/>
        <a:p>
          <a:r>
            <a:rPr lang="en-US" dirty="0"/>
            <a:t>Colorado</a:t>
          </a:r>
        </a:p>
      </dgm:t>
    </dgm:pt>
    <dgm:pt modelId="{CB043D31-4527-405C-AA7E-9D2D8F3C6C58}" type="parTrans" cxnId="{74F7B052-04F5-4648-8823-15E5C0F25D5F}">
      <dgm:prSet/>
      <dgm:spPr/>
      <dgm:t>
        <a:bodyPr/>
        <a:lstStyle/>
        <a:p>
          <a:endParaRPr lang="en-US"/>
        </a:p>
      </dgm:t>
    </dgm:pt>
    <dgm:pt modelId="{D38EC381-EA44-4564-9B7C-B8BB103BF7A0}" type="sibTrans" cxnId="{74F7B052-04F5-4648-8823-15E5C0F25D5F}">
      <dgm:prSet/>
      <dgm:spPr/>
      <dgm:t>
        <a:bodyPr/>
        <a:lstStyle/>
        <a:p>
          <a:endParaRPr lang="en-US"/>
        </a:p>
      </dgm:t>
    </dgm:pt>
    <dgm:pt modelId="{34026A59-A911-4D9B-A7B8-129EB83E4549}">
      <dgm:prSet/>
      <dgm:spPr/>
      <dgm:t>
        <a:bodyPr/>
        <a:lstStyle/>
        <a:p>
          <a:r>
            <a:rPr lang="en-US" b="1" dirty="0"/>
            <a:t>Betsy Li Alward,</a:t>
          </a:r>
          <a:r>
            <a:rPr lang="en-US" b="1" i="0" dirty="0"/>
            <a:t> </a:t>
          </a:r>
          <a:r>
            <a:rPr lang="en-US" b="0" i="0" dirty="0"/>
            <a:t>Director, Generation, Transmission and Markets Policy, Energy Policy, Alberta Energy</a:t>
          </a:r>
          <a:endParaRPr lang="en-US" dirty="0"/>
        </a:p>
      </dgm:t>
    </dgm:pt>
    <dgm:pt modelId="{A75CA3EB-83BD-4F52-815E-224D2837E7F6}" type="parTrans" cxnId="{03F2340B-67CB-4DED-AC5C-68A8ABD6DD30}">
      <dgm:prSet/>
      <dgm:spPr/>
      <dgm:t>
        <a:bodyPr/>
        <a:lstStyle/>
        <a:p>
          <a:endParaRPr lang="en-US"/>
        </a:p>
      </dgm:t>
    </dgm:pt>
    <dgm:pt modelId="{3D3AB638-1AA2-4487-A8BB-7334A5EA2E89}" type="sibTrans" cxnId="{03F2340B-67CB-4DED-AC5C-68A8ABD6DD30}">
      <dgm:prSet/>
      <dgm:spPr/>
      <dgm:t>
        <a:bodyPr/>
        <a:lstStyle/>
        <a:p>
          <a:endParaRPr lang="en-US"/>
        </a:p>
      </dgm:t>
    </dgm:pt>
    <dgm:pt modelId="{6A159870-B4EE-453D-952A-240D6D60936D}">
      <dgm:prSet/>
      <dgm:spPr/>
      <dgm:t>
        <a:bodyPr/>
        <a:lstStyle/>
        <a:p>
          <a:r>
            <a:rPr lang="en-US" b="1" dirty="0"/>
            <a:t>Lea Marquez Peterson,</a:t>
          </a:r>
          <a:r>
            <a:rPr lang="en-US" b="1" i="0" dirty="0"/>
            <a:t> </a:t>
          </a:r>
          <a:r>
            <a:rPr lang="en-US" b="0" i="0" dirty="0"/>
            <a:t>Commissioner, Arizona Corporation Commission*</a:t>
          </a:r>
          <a:endParaRPr lang="en-US" dirty="0"/>
        </a:p>
      </dgm:t>
    </dgm:pt>
    <dgm:pt modelId="{6A81C9DC-A5A4-4C24-8FC0-EEE2ECEDC0EA}" type="parTrans" cxnId="{25F06CA3-D665-4F91-9AD9-4E2C89C5C056}">
      <dgm:prSet/>
      <dgm:spPr/>
      <dgm:t>
        <a:bodyPr/>
        <a:lstStyle/>
        <a:p>
          <a:endParaRPr lang="en-US"/>
        </a:p>
      </dgm:t>
    </dgm:pt>
    <dgm:pt modelId="{AFD6D770-43A3-4297-A148-B5FD0E844F6E}" type="sibTrans" cxnId="{25F06CA3-D665-4F91-9AD9-4E2C89C5C056}">
      <dgm:prSet/>
      <dgm:spPr/>
      <dgm:t>
        <a:bodyPr/>
        <a:lstStyle/>
        <a:p>
          <a:endParaRPr lang="en-US"/>
        </a:p>
      </dgm:t>
    </dgm:pt>
    <dgm:pt modelId="{63B514F8-5365-4B9D-8BF9-6EA44FC4F878}">
      <dgm:prSet/>
      <dgm:spPr/>
      <dgm:t>
        <a:bodyPr/>
        <a:lstStyle/>
        <a:p>
          <a:r>
            <a:rPr lang="en-US" b="1" dirty="0"/>
            <a:t>Chris Gilmore, </a:t>
          </a:r>
          <a:r>
            <a:rPr lang="en-US" b="0" i="0" dirty="0"/>
            <a:t>Executive Director, Electricity Policy Branch, Ministry of Energy, Mines and Low Carbon Innovation</a:t>
          </a:r>
          <a:endParaRPr lang="en-US" dirty="0"/>
        </a:p>
      </dgm:t>
    </dgm:pt>
    <dgm:pt modelId="{741EE970-2D93-4F04-8785-A5FBC6863297}" type="parTrans" cxnId="{7D0CA311-DE46-4D29-93E6-A65C72FB1A70}">
      <dgm:prSet/>
      <dgm:spPr/>
      <dgm:t>
        <a:bodyPr/>
        <a:lstStyle/>
        <a:p>
          <a:endParaRPr lang="en-US"/>
        </a:p>
      </dgm:t>
    </dgm:pt>
    <dgm:pt modelId="{3541BF6A-841A-4AEE-95E0-48D27EAE45D4}" type="sibTrans" cxnId="{7D0CA311-DE46-4D29-93E6-A65C72FB1A70}">
      <dgm:prSet/>
      <dgm:spPr/>
      <dgm:t>
        <a:bodyPr/>
        <a:lstStyle/>
        <a:p>
          <a:endParaRPr lang="en-US"/>
        </a:p>
      </dgm:t>
    </dgm:pt>
    <dgm:pt modelId="{CBD000C2-5E2A-4B15-992B-0869B65D9EAC}">
      <dgm:prSet/>
      <dgm:spPr/>
      <dgm:t>
        <a:bodyPr/>
        <a:lstStyle/>
        <a:p>
          <a:r>
            <a:rPr lang="en-US" b="1" dirty="0"/>
            <a:t>Siva Gunda,</a:t>
          </a:r>
          <a:r>
            <a:rPr lang="en-US" b="1" i="0" dirty="0"/>
            <a:t> </a:t>
          </a:r>
          <a:r>
            <a:rPr lang="en-US" b="0" i="0" dirty="0"/>
            <a:t>Vice Chair, California Energy Commission**</a:t>
          </a:r>
          <a:endParaRPr lang="en-US" dirty="0"/>
        </a:p>
      </dgm:t>
    </dgm:pt>
    <dgm:pt modelId="{A1EB5C67-B4E2-4949-AF86-2FED03AB3734}" type="parTrans" cxnId="{B49A7B73-D911-4431-8227-1703CAD12E43}">
      <dgm:prSet/>
      <dgm:spPr/>
      <dgm:t>
        <a:bodyPr/>
        <a:lstStyle/>
        <a:p>
          <a:endParaRPr lang="en-US"/>
        </a:p>
      </dgm:t>
    </dgm:pt>
    <dgm:pt modelId="{8D611594-DAF4-43B0-A20B-162725923C34}" type="sibTrans" cxnId="{B49A7B73-D911-4431-8227-1703CAD12E43}">
      <dgm:prSet/>
      <dgm:spPr/>
      <dgm:t>
        <a:bodyPr/>
        <a:lstStyle/>
        <a:p>
          <a:endParaRPr lang="en-US"/>
        </a:p>
      </dgm:t>
    </dgm:pt>
    <dgm:pt modelId="{0161CD20-2E0C-4ED4-9FC8-F24AC4DA4588}">
      <dgm:prSet/>
      <dgm:spPr/>
      <dgm:t>
        <a:bodyPr/>
        <a:lstStyle/>
        <a:p>
          <a:r>
            <a:rPr lang="en-US" b="1" dirty="0"/>
            <a:t>James Lester,</a:t>
          </a:r>
          <a:r>
            <a:rPr lang="en-US" b="1" i="0" dirty="0"/>
            <a:t> </a:t>
          </a:r>
          <a:r>
            <a:rPr lang="en-US" b="0" i="0" dirty="0"/>
            <a:t>Senior Policy Lead on Transmission, Climate and Energy, Colorado Energy Office</a:t>
          </a:r>
          <a:endParaRPr lang="en-US" dirty="0"/>
        </a:p>
      </dgm:t>
    </dgm:pt>
    <dgm:pt modelId="{5DD3B8F4-93EC-4C7F-B684-02B864DD9069}" type="parTrans" cxnId="{BB0954B7-D684-4950-94C5-34E8B4F59137}">
      <dgm:prSet/>
      <dgm:spPr/>
      <dgm:t>
        <a:bodyPr/>
        <a:lstStyle/>
        <a:p>
          <a:endParaRPr lang="en-US"/>
        </a:p>
      </dgm:t>
    </dgm:pt>
    <dgm:pt modelId="{9384177B-A481-4BB9-8D38-614A91EDF5DC}" type="sibTrans" cxnId="{BB0954B7-D684-4950-94C5-34E8B4F59137}">
      <dgm:prSet/>
      <dgm:spPr/>
      <dgm:t>
        <a:bodyPr/>
        <a:lstStyle/>
        <a:p>
          <a:endParaRPr lang="en-US"/>
        </a:p>
      </dgm:t>
    </dgm:pt>
    <dgm:pt modelId="{4F4BD969-7AD3-4DAC-BAB8-C6BC34C6049C}">
      <dgm:prSet/>
      <dgm:spPr/>
      <dgm:t>
        <a:bodyPr/>
        <a:lstStyle/>
        <a:p>
          <a:r>
            <a:rPr lang="en-US" dirty="0"/>
            <a:t>Idaho</a:t>
          </a:r>
        </a:p>
      </dgm:t>
    </dgm:pt>
    <dgm:pt modelId="{F7398CD4-C953-4E10-9E8E-48CC9B68F45A}" type="parTrans" cxnId="{6CB84747-4282-4AE7-8E3B-78440D09843F}">
      <dgm:prSet/>
      <dgm:spPr/>
      <dgm:t>
        <a:bodyPr/>
        <a:lstStyle/>
        <a:p>
          <a:endParaRPr lang="en-US"/>
        </a:p>
      </dgm:t>
    </dgm:pt>
    <dgm:pt modelId="{598974BE-D4E3-4DE1-9115-17D9EC143B64}" type="sibTrans" cxnId="{6CB84747-4282-4AE7-8E3B-78440D09843F}">
      <dgm:prSet/>
      <dgm:spPr/>
      <dgm:t>
        <a:bodyPr/>
        <a:lstStyle/>
        <a:p>
          <a:endParaRPr lang="en-US"/>
        </a:p>
      </dgm:t>
    </dgm:pt>
    <dgm:pt modelId="{20F78088-444E-4335-894F-AF2846857480}">
      <dgm:prSet/>
      <dgm:spPr/>
      <dgm:t>
        <a:bodyPr/>
        <a:lstStyle/>
        <a:p>
          <a:r>
            <a:rPr lang="en-US" b="1" dirty="0"/>
            <a:t>Cally Younger,</a:t>
          </a:r>
          <a:r>
            <a:rPr lang="en-US" b="1" i="0" dirty="0"/>
            <a:t> </a:t>
          </a:r>
          <a:r>
            <a:rPr lang="en-US" b="0" i="0" dirty="0"/>
            <a:t>Administrator, Idaho Governor’s Office of Energy and Mineral Resources</a:t>
          </a:r>
          <a:endParaRPr lang="en-US" dirty="0"/>
        </a:p>
      </dgm:t>
    </dgm:pt>
    <dgm:pt modelId="{EF626653-BAFB-444E-BDB0-7CC9753D8F1F}" type="parTrans" cxnId="{190D9CC8-FB0F-460F-BA07-53A9AF12B9A0}">
      <dgm:prSet/>
      <dgm:spPr/>
      <dgm:t>
        <a:bodyPr/>
        <a:lstStyle/>
        <a:p>
          <a:endParaRPr lang="en-US"/>
        </a:p>
      </dgm:t>
    </dgm:pt>
    <dgm:pt modelId="{F2D2FD5F-BB24-4DB1-AEA1-0E39BB11E6E0}" type="sibTrans" cxnId="{190D9CC8-FB0F-460F-BA07-53A9AF12B9A0}">
      <dgm:prSet/>
      <dgm:spPr/>
      <dgm:t>
        <a:bodyPr/>
        <a:lstStyle/>
        <a:p>
          <a:endParaRPr lang="en-US"/>
        </a:p>
      </dgm:t>
    </dgm:pt>
    <dgm:pt modelId="{2D01E4B9-99EF-4C58-8F74-BB7E28C3B3BE}">
      <dgm:prSet/>
      <dgm:spPr/>
      <dgm:t>
        <a:bodyPr/>
        <a:lstStyle/>
        <a:p>
          <a:r>
            <a:rPr lang="en-US" dirty="0"/>
            <a:t>Mexico</a:t>
          </a:r>
        </a:p>
      </dgm:t>
    </dgm:pt>
    <dgm:pt modelId="{321420C2-A8C8-4D9F-AE7A-B926FC75295A}" type="parTrans" cxnId="{1F189D12-1EC5-4201-99DC-2A983083DF9A}">
      <dgm:prSet/>
      <dgm:spPr/>
      <dgm:t>
        <a:bodyPr/>
        <a:lstStyle/>
        <a:p>
          <a:endParaRPr lang="en-US"/>
        </a:p>
      </dgm:t>
    </dgm:pt>
    <dgm:pt modelId="{31904E07-505C-4503-9905-9333A6AAF2B1}" type="sibTrans" cxnId="{1F189D12-1EC5-4201-99DC-2A983083DF9A}">
      <dgm:prSet/>
      <dgm:spPr/>
      <dgm:t>
        <a:bodyPr/>
        <a:lstStyle/>
        <a:p>
          <a:endParaRPr lang="en-US"/>
        </a:p>
      </dgm:t>
    </dgm:pt>
    <dgm:pt modelId="{8F1D94A8-3CDB-42B8-ACE7-085D2A43BD68}">
      <dgm:prSet/>
      <dgm:spPr/>
      <dgm:t>
        <a:bodyPr/>
        <a:lstStyle/>
        <a:p>
          <a:r>
            <a:rPr lang="en-US" b="1" dirty="0"/>
            <a:t>Vacant</a:t>
          </a:r>
        </a:p>
      </dgm:t>
    </dgm:pt>
    <dgm:pt modelId="{8F4F716C-AB0A-45E4-9130-38111F3A5801}" type="parTrans" cxnId="{E28557F1-4C0F-4869-87F0-70AD13C3C583}">
      <dgm:prSet/>
      <dgm:spPr/>
      <dgm:t>
        <a:bodyPr/>
        <a:lstStyle/>
        <a:p>
          <a:endParaRPr lang="en-US"/>
        </a:p>
      </dgm:t>
    </dgm:pt>
    <dgm:pt modelId="{6D5E9E91-322A-439D-ACA7-223E681B5A04}" type="sibTrans" cxnId="{E28557F1-4C0F-4869-87F0-70AD13C3C583}">
      <dgm:prSet/>
      <dgm:spPr/>
      <dgm:t>
        <a:bodyPr/>
        <a:lstStyle/>
        <a:p>
          <a:endParaRPr lang="en-US"/>
        </a:p>
      </dgm:t>
    </dgm:pt>
    <dgm:pt modelId="{0B4E5D7A-7E7D-4664-9388-2A414CE02875}">
      <dgm:prSet/>
      <dgm:spPr/>
      <dgm:t>
        <a:bodyPr/>
        <a:lstStyle/>
        <a:p>
          <a:r>
            <a:rPr lang="en-US" dirty="0"/>
            <a:t>Montana</a:t>
          </a:r>
        </a:p>
      </dgm:t>
    </dgm:pt>
    <dgm:pt modelId="{9F0CBA69-26B8-4A62-BC3C-DDB81B5D0EA8}" type="parTrans" cxnId="{1CCE0407-D855-4CE3-A76E-61AE7AE6A8DC}">
      <dgm:prSet/>
      <dgm:spPr/>
      <dgm:t>
        <a:bodyPr/>
        <a:lstStyle/>
        <a:p>
          <a:endParaRPr lang="en-US"/>
        </a:p>
      </dgm:t>
    </dgm:pt>
    <dgm:pt modelId="{685DE623-C9DD-44DC-B1B9-13E8B6A33F96}" type="sibTrans" cxnId="{1CCE0407-D855-4CE3-A76E-61AE7AE6A8DC}">
      <dgm:prSet/>
      <dgm:spPr/>
      <dgm:t>
        <a:bodyPr/>
        <a:lstStyle/>
        <a:p>
          <a:endParaRPr lang="en-US"/>
        </a:p>
      </dgm:t>
    </dgm:pt>
    <dgm:pt modelId="{80CA7788-3115-44FE-A937-5B60984BA48C}">
      <dgm:prSet/>
      <dgm:spPr/>
      <dgm:t>
        <a:bodyPr/>
        <a:lstStyle/>
        <a:p>
          <a:r>
            <a:rPr lang="en-US" b="1" dirty="0"/>
            <a:t>Sonja Nowakowski, </a:t>
          </a:r>
          <a:r>
            <a:rPr lang="en-US" b="0" dirty="0"/>
            <a:t>Director of the Montana Department of Environmental </a:t>
          </a:r>
          <a:r>
            <a:rPr lang="en-US" b="0" dirty="0" err="1"/>
            <a:t>Qulity</a:t>
          </a:r>
          <a:endParaRPr lang="en-US" dirty="0"/>
        </a:p>
      </dgm:t>
    </dgm:pt>
    <dgm:pt modelId="{47EE738E-BEE8-43FC-98A1-9A7D81AA7695}" type="parTrans" cxnId="{A3526662-57B0-441A-8D82-A2A541D413D5}">
      <dgm:prSet/>
      <dgm:spPr/>
      <dgm:t>
        <a:bodyPr/>
        <a:lstStyle/>
        <a:p>
          <a:endParaRPr lang="en-US"/>
        </a:p>
      </dgm:t>
    </dgm:pt>
    <dgm:pt modelId="{CF3BC0C8-DAE5-4D2A-AD41-A9E67CA995CF}" type="sibTrans" cxnId="{A3526662-57B0-441A-8D82-A2A541D413D5}">
      <dgm:prSet/>
      <dgm:spPr/>
      <dgm:t>
        <a:bodyPr/>
        <a:lstStyle/>
        <a:p>
          <a:endParaRPr lang="en-US"/>
        </a:p>
      </dgm:t>
    </dgm:pt>
    <dgm:pt modelId="{909F4442-195E-43CC-8B56-FBC75EC2BB9E}">
      <dgm:prSet/>
      <dgm:spPr/>
      <dgm:t>
        <a:bodyPr/>
        <a:lstStyle/>
        <a:p>
          <a:r>
            <a:rPr lang="en-US"/>
            <a:t>Nebraska</a:t>
          </a:r>
        </a:p>
      </dgm:t>
    </dgm:pt>
    <dgm:pt modelId="{60F967E7-3861-457C-AD8A-9B87E7F7950E}" type="parTrans" cxnId="{82996E63-9986-45D5-840F-C913617CD6DB}">
      <dgm:prSet/>
      <dgm:spPr/>
      <dgm:t>
        <a:bodyPr/>
        <a:lstStyle/>
        <a:p>
          <a:endParaRPr lang="en-US"/>
        </a:p>
      </dgm:t>
    </dgm:pt>
    <dgm:pt modelId="{DE34F565-153D-4EA4-9040-2E878BC0F745}" type="sibTrans" cxnId="{82996E63-9986-45D5-840F-C913617CD6DB}">
      <dgm:prSet/>
      <dgm:spPr/>
      <dgm:t>
        <a:bodyPr/>
        <a:lstStyle/>
        <a:p>
          <a:endParaRPr lang="en-US"/>
        </a:p>
      </dgm:t>
    </dgm:pt>
    <dgm:pt modelId="{6B95C2A8-6DA1-4F98-9895-270E1289E6EA}">
      <dgm:prSet/>
      <dgm:spPr/>
      <dgm:t>
        <a:bodyPr/>
        <a:lstStyle/>
        <a:p>
          <a:r>
            <a:rPr lang="en-US" b="1"/>
            <a:t>Tim Texel, </a:t>
          </a:r>
          <a:r>
            <a:rPr lang="en-US"/>
            <a:t>Executive Director, Nebraska Power Review Board</a:t>
          </a:r>
        </a:p>
      </dgm:t>
    </dgm:pt>
    <dgm:pt modelId="{BFCC8CEE-126F-4077-ABA8-B7AFC149244F}" type="parTrans" cxnId="{D11DFD78-ECE4-462D-84A6-DBE80618D19B}">
      <dgm:prSet/>
      <dgm:spPr/>
      <dgm:t>
        <a:bodyPr/>
        <a:lstStyle/>
        <a:p>
          <a:endParaRPr lang="en-US"/>
        </a:p>
      </dgm:t>
    </dgm:pt>
    <dgm:pt modelId="{B089C4A6-60D2-4098-B270-3CBB5988084E}" type="sibTrans" cxnId="{D11DFD78-ECE4-462D-84A6-DBE80618D19B}">
      <dgm:prSet/>
      <dgm:spPr/>
      <dgm:t>
        <a:bodyPr/>
        <a:lstStyle/>
        <a:p>
          <a:endParaRPr lang="en-US"/>
        </a:p>
      </dgm:t>
    </dgm:pt>
    <dgm:pt modelId="{43E54E32-84CF-44B4-8305-1AC32C302BCE}">
      <dgm:prSet/>
      <dgm:spPr/>
      <dgm:t>
        <a:bodyPr/>
        <a:lstStyle/>
        <a:p>
          <a:r>
            <a:rPr lang="en-US"/>
            <a:t>Nevada</a:t>
          </a:r>
        </a:p>
      </dgm:t>
    </dgm:pt>
    <dgm:pt modelId="{AA5FEC68-B312-4D2E-B6CB-D05DDD58DD00}" type="parTrans" cxnId="{E029E41A-57E6-4959-89E1-86642EDF20AD}">
      <dgm:prSet/>
      <dgm:spPr/>
      <dgm:t>
        <a:bodyPr/>
        <a:lstStyle/>
        <a:p>
          <a:endParaRPr lang="en-US"/>
        </a:p>
      </dgm:t>
    </dgm:pt>
    <dgm:pt modelId="{02C36360-4B38-4BEA-BEE8-6A510AE0A43F}" type="sibTrans" cxnId="{E029E41A-57E6-4959-89E1-86642EDF20AD}">
      <dgm:prSet/>
      <dgm:spPr/>
      <dgm:t>
        <a:bodyPr/>
        <a:lstStyle/>
        <a:p>
          <a:endParaRPr lang="en-US"/>
        </a:p>
      </dgm:t>
    </dgm:pt>
    <dgm:pt modelId="{5A1A92F0-4AB1-4105-BFC4-97749F8A0661}">
      <dgm:prSet/>
      <dgm:spPr/>
      <dgm:t>
        <a:bodyPr/>
        <a:lstStyle/>
        <a:p>
          <a:r>
            <a:rPr lang="en-US" b="1" dirty="0"/>
            <a:t>Dwayne McClinton, </a:t>
          </a:r>
          <a:r>
            <a:rPr lang="en-US" b="0" i="0" dirty="0"/>
            <a:t>Director, Nevada Governor's Office of Energy</a:t>
          </a:r>
          <a:endParaRPr lang="en-US" dirty="0"/>
        </a:p>
      </dgm:t>
    </dgm:pt>
    <dgm:pt modelId="{BB92575E-5A9C-49AE-9E93-FE1224997F72}" type="parTrans" cxnId="{F3031273-A108-4BA8-A585-476F8F5C342A}">
      <dgm:prSet/>
      <dgm:spPr/>
      <dgm:t>
        <a:bodyPr/>
        <a:lstStyle/>
        <a:p>
          <a:endParaRPr lang="en-US"/>
        </a:p>
      </dgm:t>
    </dgm:pt>
    <dgm:pt modelId="{52DFAA8E-4884-41A2-A982-283C3E0DB108}" type="sibTrans" cxnId="{F3031273-A108-4BA8-A585-476F8F5C342A}">
      <dgm:prSet/>
      <dgm:spPr/>
      <dgm:t>
        <a:bodyPr/>
        <a:lstStyle/>
        <a:p>
          <a:endParaRPr lang="en-US"/>
        </a:p>
      </dgm:t>
    </dgm:pt>
    <dgm:pt modelId="{3C93CD3F-A7D6-4DA3-B258-3C41ACB9A957}">
      <dgm:prSet/>
      <dgm:spPr/>
      <dgm:t>
        <a:bodyPr/>
        <a:lstStyle/>
        <a:p>
          <a:r>
            <a:rPr lang="en-US"/>
            <a:t>New Mexico</a:t>
          </a:r>
        </a:p>
      </dgm:t>
    </dgm:pt>
    <dgm:pt modelId="{A64E586F-A319-4F60-A2B7-565BD95F0786}" type="parTrans" cxnId="{FF61AB9B-BE7E-40B7-AC3A-98B9FFC14F13}">
      <dgm:prSet/>
      <dgm:spPr/>
      <dgm:t>
        <a:bodyPr/>
        <a:lstStyle/>
        <a:p>
          <a:endParaRPr lang="en-US"/>
        </a:p>
      </dgm:t>
    </dgm:pt>
    <dgm:pt modelId="{EF4E37D0-9021-4806-8449-12263F952DAA}" type="sibTrans" cxnId="{FF61AB9B-BE7E-40B7-AC3A-98B9FFC14F13}">
      <dgm:prSet/>
      <dgm:spPr/>
      <dgm:t>
        <a:bodyPr/>
        <a:lstStyle/>
        <a:p>
          <a:endParaRPr lang="en-US"/>
        </a:p>
      </dgm:t>
    </dgm:pt>
    <dgm:pt modelId="{16C112AB-AACA-4686-B011-6A431F1AE76F}">
      <dgm:prSet/>
      <dgm:spPr/>
      <dgm:t>
        <a:bodyPr/>
        <a:lstStyle/>
        <a:p>
          <a:r>
            <a:rPr lang="en-US" b="1" dirty="0"/>
            <a:t>Vacant</a:t>
          </a:r>
          <a:endParaRPr lang="en-US" dirty="0"/>
        </a:p>
      </dgm:t>
    </dgm:pt>
    <dgm:pt modelId="{742215FB-6BEC-4FF7-8523-5D32CDBCF553}" type="parTrans" cxnId="{9457E708-A8C5-49CD-B2B6-DAFB7635293F}">
      <dgm:prSet/>
      <dgm:spPr/>
      <dgm:t>
        <a:bodyPr/>
        <a:lstStyle/>
        <a:p>
          <a:endParaRPr lang="en-US"/>
        </a:p>
      </dgm:t>
    </dgm:pt>
    <dgm:pt modelId="{276B54B4-A06C-4B83-BDF7-20FE9A05CE34}" type="sibTrans" cxnId="{9457E708-A8C5-49CD-B2B6-DAFB7635293F}">
      <dgm:prSet/>
      <dgm:spPr/>
      <dgm:t>
        <a:bodyPr/>
        <a:lstStyle/>
        <a:p>
          <a:endParaRPr lang="en-US"/>
        </a:p>
      </dgm:t>
    </dgm:pt>
    <dgm:pt modelId="{2563F0FA-375D-4C5D-AE27-91C6D81D03AF}">
      <dgm:prSet/>
      <dgm:spPr/>
      <dgm:t>
        <a:bodyPr/>
        <a:lstStyle/>
        <a:p>
          <a:r>
            <a:rPr lang="en-US"/>
            <a:t>Oregon</a:t>
          </a:r>
        </a:p>
      </dgm:t>
    </dgm:pt>
    <dgm:pt modelId="{80675C9C-D94D-4412-9EF7-F92D3010C8D6}" type="parTrans" cxnId="{0FA6585D-05E6-42D1-850D-B1D696814A95}">
      <dgm:prSet/>
      <dgm:spPr/>
      <dgm:t>
        <a:bodyPr/>
        <a:lstStyle/>
        <a:p>
          <a:endParaRPr lang="en-US"/>
        </a:p>
      </dgm:t>
    </dgm:pt>
    <dgm:pt modelId="{8EE36941-A726-48BB-B8AD-78E256FDCD3B}" type="sibTrans" cxnId="{0FA6585D-05E6-42D1-850D-B1D696814A95}">
      <dgm:prSet/>
      <dgm:spPr/>
      <dgm:t>
        <a:bodyPr/>
        <a:lstStyle/>
        <a:p>
          <a:endParaRPr lang="en-US"/>
        </a:p>
      </dgm:t>
    </dgm:pt>
    <dgm:pt modelId="{F029B41D-126B-406A-BA02-25F1CD757823}">
      <dgm:prSet/>
      <dgm:spPr/>
      <dgm:t>
        <a:bodyPr/>
        <a:lstStyle/>
        <a:p>
          <a:r>
            <a:rPr lang="en-US" b="1" dirty="0"/>
            <a:t>Janine Benner, </a:t>
          </a:r>
          <a:r>
            <a:rPr lang="en-US" dirty="0"/>
            <a:t>Director, Oregon Department of Energy</a:t>
          </a:r>
        </a:p>
      </dgm:t>
    </dgm:pt>
    <dgm:pt modelId="{9F2B3E13-1A9B-4058-A299-C940230E23C5}" type="parTrans" cxnId="{32FDE9B4-5794-42F5-A361-967E5B0DE6F4}">
      <dgm:prSet/>
      <dgm:spPr/>
      <dgm:t>
        <a:bodyPr/>
        <a:lstStyle/>
        <a:p>
          <a:endParaRPr lang="en-US"/>
        </a:p>
      </dgm:t>
    </dgm:pt>
    <dgm:pt modelId="{034471BD-1E6A-4CB1-9DEE-9B45A48232CE}" type="sibTrans" cxnId="{32FDE9B4-5794-42F5-A361-967E5B0DE6F4}">
      <dgm:prSet/>
      <dgm:spPr/>
      <dgm:t>
        <a:bodyPr/>
        <a:lstStyle/>
        <a:p>
          <a:endParaRPr lang="en-US"/>
        </a:p>
      </dgm:t>
    </dgm:pt>
    <dgm:pt modelId="{C0F93827-3F03-4A44-8D3C-896C7604CD79}">
      <dgm:prSet/>
      <dgm:spPr/>
      <dgm:t>
        <a:bodyPr/>
        <a:lstStyle/>
        <a:p>
          <a:r>
            <a:rPr lang="en-US"/>
            <a:t>South Dakota</a:t>
          </a:r>
        </a:p>
      </dgm:t>
    </dgm:pt>
    <dgm:pt modelId="{308F0AA8-A53B-4A9D-8C99-566C356B21D0}" type="parTrans" cxnId="{4883C6DD-D874-4D65-A4BC-B0DBA784379D}">
      <dgm:prSet/>
      <dgm:spPr/>
      <dgm:t>
        <a:bodyPr/>
        <a:lstStyle/>
        <a:p>
          <a:endParaRPr lang="en-US"/>
        </a:p>
      </dgm:t>
    </dgm:pt>
    <dgm:pt modelId="{F9F24AC9-DA1A-49A1-AF23-853A97F89435}" type="sibTrans" cxnId="{4883C6DD-D874-4D65-A4BC-B0DBA784379D}">
      <dgm:prSet/>
      <dgm:spPr/>
      <dgm:t>
        <a:bodyPr/>
        <a:lstStyle/>
        <a:p>
          <a:endParaRPr lang="en-US"/>
        </a:p>
      </dgm:t>
    </dgm:pt>
    <dgm:pt modelId="{D8DA8B37-35F3-420D-B633-059F1E82EBDE}">
      <dgm:prSet/>
      <dgm:spPr/>
      <dgm:t>
        <a:bodyPr/>
        <a:lstStyle/>
        <a:p>
          <a:r>
            <a:rPr lang="en-US" b="1" dirty="0"/>
            <a:t>Greg Rislov, </a:t>
          </a:r>
          <a:r>
            <a:rPr lang="en-US" b="0" i="0" dirty="0"/>
            <a:t>Commission Advisor, South Dakota Public Utility Commission</a:t>
          </a:r>
          <a:endParaRPr lang="en-US" dirty="0"/>
        </a:p>
      </dgm:t>
    </dgm:pt>
    <dgm:pt modelId="{7F05A8AF-36A8-4F29-AA19-C6642796B75C}" type="parTrans" cxnId="{D796DE12-82CF-45D8-A03A-7174CD9E953B}">
      <dgm:prSet/>
      <dgm:spPr/>
      <dgm:t>
        <a:bodyPr/>
        <a:lstStyle/>
        <a:p>
          <a:endParaRPr lang="en-US"/>
        </a:p>
      </dgm:t>
    </dgm:pt>
    <dgm:pt modelId="{AA781F13-EC79-45E2-8B89-22CF9ADB3530}" type="sibTrans" cxnId="{D796DE12-82CF-45D8-A03A-7174CD9E953B}">
      <dgm:prSet/>
      <dgm:spPr/>
      <dgm:t>
        <a:bodyPr/>
        <a:lstStyle/>
        <a:p>
          <a:endParaRPr lang="en-US"/>
        </a:p>
      </dgm:t>
    </dgm:pt>
    <dgm:pt modelId="{96C7AA28-83F7-4BBF-8A44-82335EF2BF74}">
      <dgm:prSet/>
      <dgm:spPr/>
      <dgm:t>
        <a:bodyPr/>
        <a:lstStyle/>
        <a:p>
          <a:r>
            <a:rPr lang="en-US"/>
            <a:t>Texas</a:t>
          </a:r>
        </a:p>
      </dgm:t>
    </dgm:pt>
    <dgm:pt modelId="{F476C851-3853-479B-A48C-BBC948049F86}" type="parTrans" cxnId="{02C20F69-A9E5-4277-9701-F068F9D67288}">
      <dgm:prSet/>
      <dgm:spPr/>
      <dgm:t>
        <a:bodyPr/>
        <a:lstStyle/>
        <a:p>
          <a:endParaRPr lang="en-US"/>
        </a:p>
      </dgm:t>
    </dgm:pt>
    <dgm:pt modelId="{5E8C0280-7C46-4F5D-BCF2-97B0B1549DAC}" type="sibTrans" cxnId="{02C20F69-A9E5-4277-9701-F068F9D67288}">
      <dgm:prSet/>
      <dgm:spPr/>
      <dgm:t>
        <a:bodyPr/>
        <a:lstStyle/>
        <a:p>
          <a:endParaRPr lang="en-US"/>
        </a:p>
      </dgm:t>
    </dgm:pt>
    <dgm:pt modelId="{EFEB4670-16D5-442F-85A8-1A6C46E6EC35}">
      <dgm:prSet/>
      <dgm:spPr/>
      <dgm:t>
        <a:bodyPr/>
        <a:lstStyle/>
        <a:p>
          <a:r>
            <a:rPr lang="en-US" b="1" dirty="0"/>
            <a:t>Vacant</a:t>
          </a:r>
        </a:p>
      </dgm:t>
    </dgm:pt>
    <dgm:pt modelId="{441EB07D-01B4-4EE4-99B9-5396F1A4686B}" type="parTrans" cxnId="{6BFC80D3-32ED-46FC-9DD0-01D0E101BE20}">
      <dgm:prSet/>
      <dgm:spPr/>
      <dgm:t>
        <a:bodyPr/>
        <a:lstStyle/>
        <a:p>
          <a:endParaRPr lang="en-US"/>
        </a:p>
      </dgm:t>
    </dgm:pt>
    <dgm:pt modelId="{7763C2DD-6F2A-4C1B-A02B-5FE2B1CAD157}" type="sibTrans" cxnId="{6BFC80D3-32ED-46FC-9DD0-01D0E101BE20}">
      <dgm:prSet/>
      <dgm:spPr/>
      <dgm:t>
        <a:bodyPr/>
        <a:lstStyle/>
        <a:p>
          <a:endParaRPr lang="en-US"/>
        </a:p>
      </dgm:t>
    </dgm:pt>
    <dgm:pt modelId="{6E906FA8-A5D4-49E2-91C4-D76A7DFBAF2E}">
      <dgm:prSet/>
      <dgm:spPr/>
      <dgm:t>
        <a:bodyPr/>
        <a:lstStyle/>
        <a:p>
          <a:r>
            <a:rPr lang="en-US"/>
            <a:t>Utah</a:t>
          </a:r>
        </a:p>
      </dgm:t>
    </dgm:pt>
    <dgm:pt modelId="{4A68CEDE-43F7-493F-8689-F6BDC5DCBAE4}" type="parTrans" cxnId="{37C73290-1A1A-486D-AFC2-C9C66156EC88}">
      <dgm:prSet/>
      <dgm:spPr/>
      <dgm:t>
        <a:bodyPr/>
        <a:lstStyle/>
        <a:p>
          <a:endParaRPr lang="en-US"/>
        </a:p>
      </dgm:t>
    </dgm:pt>
    <dgm:pt modelId="{FD819C17-7573-4E20-B22B-6B6E80C0916C}" type="sibTrans" cxnId="{37C73290-1A1A-486D-AFC2-C9C66156EC88}">
      <dgm:prSet/>
      <dgm:spPr/>
      <dgm:t>
        <a:bodyPr/>
        <a:lstStyle/>
        <a:p>
          <a:endParaRPr lang="en-US"/>
        </a:p>
      </dgm:t>
    </dgm:pt>
    <dgm:pt modelId="{698CA644-7C01-4CDB-AD2F-0B57C013A7FB}">
      <dgm:prSet/>
      <dgm:spPr/>
      <dgm:t>
        <a:bodyPr/>
        <a:lstStyle/>
        <a:p>
          <a:r>
            <a:rPr lang="en-US" b="1" dirty="0"/>
            <a:t>Emy Lesofski, </a:t>
          </a:r>
          <a:r>
            <a:rPr lang="en-US" b="0" i="0" dirty="0"/>
            <a:t>Director, Utah Governor's Office of Energy Development</a:t>
          </a:r>
          <a:endParaRPr lang="en-US" dirty="0"/>
        </a:p>
      </dgm:t>
    </dgm:pt>
    <dgm:pt modelId="{CBF1E5DE-B7C9-4F32-89D4-486323DEBB52}" type="parTrans" cxnId="{589DC61F-98BF-4BF3-AA81-DD9160B769CA}">
      <dgm:prSet/>
      <dgm:spPr/>
      <dgm:t>
        <a:bodyPr/>
        <a:lstStyle/>
        <a:p>
          <a:endParaRPr lang="en-US"/>
        </a:p>
      </dgm:t>
    </dgm:pt>
    <dgm:pt modelId="{C0F1E41B-D069-42EC-910D-47491F5F2DE7}" type="sibTrans" cxnId="{589DC61F-98BF-4BF3-AA81-DD9160B769CA}">
      <dgm:prSet/>
      <dgm:spPr/>
      <dgm:t>
        <a:bodyPr/>
        <a:lstStyle/>
        <a:p>
          <a:endParaRPr lang="en-US"/>
        </a:p>
      </dgm:t>
    </dgm:pt>
    <dgm:pt modelId="{95D47514-26ED-4102-8033-B4B7E8AB1D4D}">
      <dgm:prSet/>
      <dgm:spPr/>
      <dgm:t>
        <a:bodyPr/>
        <a:lstStyle/>
        <a:p>
          <a:r>
            <a:rPr lang="en-US"/>
            <a:t>Washington</a:t>
          </a:r>
        </a:p>
      </dgm:t>
    </dgm:pt>
    <dgm:pt modelId="{EC93CF6D-7CC7-4E24-BF88-74DD84331786}" type="parTrans" cxnId="{EEE3A0C8-7AC6-40A7-8230-46CBD556A078}">
      <dgm:prSet/>
      <dgm:spPr/>
      <dgm:t>
        <a:bodyPr/>
        <a:lstStyle/>
        <a:p>
          <a:endParaRPr lang="en-US"/>
        </a:p>
      </dgm:t>
    </dgm:pt>
    <dgm:pt modelId="{90B59044-ED81-4779-948F-D1CD16BF4186}" type="sibTrans" cxnId="{EEE3A0C8-7AC6-40A7-8230-46CBD556A078}">
      <dgm:prSet/>
      <dgm:spPr/>
      <dgm:t>
        <a:bodyPr/>
        <a:lstStyle/>
        <a:p>
          <a:endParaRPr lang="en-US"/>
        </a:p>
      </dgm:t>
    </dgm:pt>
    <dgm:pt modelId="{501F21A1-5C5A-468E-AE67-2C03356C83F2}">
      <dgm:prSet/>
      <dgm:spPr/>
      <dgm:t>
        <a:bodyPr/>
        <a:lstStyle/>
        <a:p>
          <a:r>
            <a:rPr lang="en-US" b="1" dirty="0"/>
            <a:t>Elizabeth Osborne, </a:t>
          </a:r>
          <a:r>
            <a:rPr lang="en-US" b="0" i="0" dirty="0"/>
            <a:t>Senior Energy Policy Analyst, Washington State Energy Office</a:t>
          </a:r>
          <a:endParaRPr lang="en-US" dirty="0"/>
        </a:p>
      </dgm:t>
    </dgm:pt>
    <dgm:pt modelId="{6FAB7FA9-55C1-489A-9C35-D807FAE55882}" type="parTrans" cxnId="{94671F40-15D7-4C41-979C-7E07E3B9314C}">
      <dgm:prSet/>
      <dgm:spPr/>
      <dgm:t>
        <a:bodyPr/>
        <a:lstStyle/>
        <a:p>
          <a:endParaRPr lang="en-US"/>
        </a:p>
      </dgm:t>
    </dgm:pt>
    <dgm:pt modelId="{18885B29-1FE1-4667-844B-F649F0EB8485}" type="sibTrans" cxnId="{94671F40-15D7-4C41-979C-7E07E3B9314C}">
      <dgm:prSet/>
      <dgm:spPr/>
      <dgm:t>
        <a:bodyPr/>
        <a:lstStyle/>
        <a:p>
          <a:endParaRPr lang="en-US"/>
        </a:p>
      </dgm:t>
    </dgm:pt>
    <dgm:pt modelId="{BAD87980-66F8-4E4D-AF80-24F63DD12663}">
      <dgm:prSet/>
      <dgm:spPr/>
      <dgm:t>
        <a:bodyPr/>
        <a:lstStyle/>
        <a:p>
          <a:r>
            <a:rPr lang="en-US"/>
            <a:t>Wyoming</a:t>
          </a:r>
        </a:p>
      </dgm:t>
    </dgm:pt>
    <dgm:pt modelId="{74039466-25B2-4C64-A43A-19BDC0A62956}" type="parTrans" cxnId="{E790A4D5-AF51-410E-AC17-D3B1629BC9DF}">
      <dgm:prSet/>
      <dgm:spPr/>
      <dgm:t>
        <a:bodyPr/>
        <a:lstStyle/>
        <a:p>
          <a:endParaRPr lang="en-US"/>
        </a:p>
      </dgm:t>
    </dgm:pt>
    <dgm:pt modelId="{A59137E7-E347-4E24-A65D-24FE6EA7F863}" type="sibTrans" cxnId="{E790A4D5-AF51-410E-AC17-D3B1629BC9DF}">
      <dgm:prSet/>
      <dgm:spPr/>
      <dgm:t>
        <a:bodyPr/>
        <a:lstStyle/>
        <a:p>
          <a:endParaRPr lang="en-US"/>
        </a:p>
      </dgm:t>
    </dgm:pt>
    <dgm:pt modelId="{006BD1DA-9F37-45C6-9D57-BC7DB6BE6C06}">
      <dgm:prSet/>
      <dgm:spPr/>
      <dgm:t>
        <a:bodyPr/>
        <a:lstStyle/>
        <a:p>
          <a:r>
            <a:rPr lang="en-US" b="1" i="0" dirty="0"/>
            <a:t>Chris Petrie, </a:t>
          </a:r>
          <a:r>
            <a:rPr lang="en-US" b="0" i="0" dirty="0"/>
            <a:t>Commissioner, Wyoming Public Service Commission</a:t>
          </a:r>
          <a:endParaRPr lang="en-US" b="1" dirty="0"/>
        </a:p>
      </dgm:t>
    </dgm:pt>
    <dgm:pt modelId="{FD391C33-E024-4BCD-B51F-525F4F8FB540}" type="parTrans" cxnId="{848BD464-2726-4605-97B7-A42CD67DA0A5}">
      <dgm:prSet/>
      <dgm:spPr/>
      <dgm:t>
        <a:bodyPr/>
        <a:lstStyle/>
        <a:p>
          <a:endParaRPr lang="en-US"/>
        </a:p>
      </dgm:t>
    </dgm:pt>
    <dgm:pt modelId="{45D0E417-8665-425A-8570-DC22ED9A88ED}" type="sibTrans" cxnId="{848BD464-2726-4605-97B7-A42CD67DA0A5}">
      <dgm:prSet/>
      <dgm:spPr/>
      <dgm:t>
        <a:bodyPr/>
        <a:lstStyle/>
        <a:p>
          <a:endParaRPr lang="en-US"/>
        </a:p>
      </dgm:t>
    </dgm:pt>
    <dgm:pt modelId="{E546426A-DFCF-4287-9208-F01DAD3023F7}" type="pres">
      <dgm:prSet presAssocID="{A3317A9F-D84A-4078-AE09-B3BDBF6E15F8}" presName="Name0" presStyleCnt="0">
        <dgm:presLayoutVars>
          <dgm:chMax/>
          <dgm:chPref val="3"/>
          <dgm:dir/>
          <dgm:animOne val="branch"/>
          <dgm:animLvl val="lvl"/>
        </dgm:presLayoutVars>
      </dgm:prSet>
      <dgm:spPr/>
    </dgm:pt>
    <dgm:pt modelId="{340ADBAB-A9A6-4CB0-B3EE-30EBEAF4EA32}" type="pres">
      <dgm:prSet presAssocID="{1FA6FFD9-862E-4FF2-98E1-759F5E3C0145}" presName="composite" presStyleCnt="0"/>
      <dgm:spPr/>
    </dgm:pt>
    <dgm:pt modelId="{7DFFA475-3C1E-402F-B7A2-674D6885C477}" type="pres">
      <dgm:prSet presAssocID="{1FA6FFD9-862E-4FF2-98E1-759F5E3C0145}" presName="FirstChild" presStyleLbl="revTx" presStyleIdx="0" presStyleCnt="17">
        <dgm:presLayoutVars>
          <dgm:chMax val="0"/>
          <dgm:chPref val="0"/>
          <dgm:bulletEnabled val="1"/>
        </dgm:presLayoutVars>
      </dgm:prSet>
      <dgm:spPr/>
    </dgm:pt>
    <dgm:pt modelId="{3CF612F5-A9EB-4BCD-9D79-5130375B6A02}" type="pres">
      <dgm:prSet presAssocID="{1FA6FFD9-862E-4FF2-98E1-759F5E3C0145}" presName="Parent" presStyleLbl="alignNode1" presStyleIdx="0" presStyleCnt="17">
        <dgm:presLayoutVars>
          <dgm:chMax val="3"/>
          <dgm:chPref val="3"/>
          <dgm:bulletEnabled val="1"/>
        </dgm:presLayoutVars>
      </dgm:prSet>
      <dgm:spPr/>
    </dgm:pt>
    <dgm:pt modelId="{E6A043C1-3A80-4342-903C-A1D5F28401B9}" type="pres">
      <dgm:prSet presAssocID="{1FA6FFD9-862E-4FF2-98E1-759F5E3C0145}" presName="Accent" presStyleLbl="parChTrans1D1" presStyleIdx="0" presStyleCnt="17"/>
      <dgm:spPr/>
    </dgm:pt>
    <dgm:pt modelId="{8AFBD8FA-CC4A-42BB-B895-5F2726129851}" type="pres">
      <dgm:prSet presAssocID="{F47673A6-B794-43CC-8BE2-DE3EFBF6DF83}" presName="sibTrans" presStyleCnt="0"/>
      <dgm:spPr/>
    </dgm:pt>
    <dgm:pt modelId="{E4D3C010-A98C-4E34-B767-EB38B99BED95}" type="pres">
      <dgm:prSet presAssocID="{797988D7-5155-4177-9FD9-B6AE1F6BC565}" presName="composite" presStyleCnt="0"/>
      <dgm:spPr/>
    </dgm:pt>
    <dgm:pt modelId="{D80367DE-DDE1-4692-9FD2-1832E514CC3D}" type="pres">
      <dgm:prSet presAssocID="{797988D7-5155-4177-9FD9-B6AE1F6BC565}" presName="FirstChild" presStyleLbl="revTx" presStyleIdx="1" presStyleCnt="17">
        <dgm:presLayoutVars>
          <dgm:chMax val="0"/>
          <dgm:chPref val="0"/>
          <dgm:bulletEnabled val="1"/>
        </dgm:presLayoutVars>
      </dgm:prSet>
      <dgm:spPr/>
    </dgm:pt>
    <dgm:pt modelId="{0894FB0C-DA9A-4EBB-A37F-04054EF6E8CC}" type="pres">
      <dgm:prSet presAssocID="{797988D7-5155-4177-9FD9-B6AE1F6BC565}" presName="Parent" presStyleLbl="alignNode1" presStyleIdx="1" presStyleCnt="17">
        <dgm:presLayoutVars>
          <dgm:chMax val="3"/>
          <dgm:chPref val="3"/>
          <dgm:bulletEnabled val="1"/>
        </dgm:presLayoutVars>
      </dgm:prSet>
      <dgm:spPr/>
    </dgm:pt>
    <dgm:pt modelId="{CB071C53-7562-46FD-9158-7663D8D92203}" type="pres">
      <dgm:prSet presAssocID="{797988D7-5155-4177-9FD9-B6AE1F6BC565}" presName="Accent" presStyleLbl="parChTrans1D1" presStyleIdx="1" presStyleCnt="17"/>
      <dgm:spPr/>
    </dgm:pt>
    <dgm:pt modelId="{947A09B0-B5EB-422D-A31A-FBED22C07A73}" type="pres">
      <dgm:prSet presAssocID="{A479F94A-1544-41BD-AEB3-8B6046D956D5}" presName="sibTrans" presStyleCnt="0"/>
      <dgm:spPr/>
    </dgm:pt>
    <dgm:pt modelId="{9222E9CB-D995-44E7-9397-EE1649C90BCA}" type="pres">
      <dgm:prSet presAssocID="{BBFFADFA-8D46-40E2-BD2A-DC9D3924BD1E}" presName="composite" presStyleCnt="0"/>
      <dgm:spPr/>
    </dgm:pt>
    <dgm:pt modelId="{77CC59C8-B185-4E86-AB17-B585F34F1D11}" type="pres">
      <dgm:prSet presAssocID="{BBFFADFA-8D46-40E2-BD2A-DC9D3924BD1E}" presName="FirstChild" presStyleLbl="revTx" presStyleIdx="2" presStyleCnt="17">
        <dgm:presLayoutVars>
          <dgm:chMax val="0"/>
          <dgm:chPref val="0"/>
          <dgm:bulletEnabled val="1"/>
        </dgm:presLayoutVars>
      </dgm:prSet>
      <dgm:spPr/>
    </dgm:pt>
    <dgm:pt modelId="{FF41E464-19A2-4A36-A8AB-595548CB10C1}" type="pres">
      <dgm:prSet presAssocID="{BBFFADFA-8D46-40E2-BD2A-DC9D3924BD1E}" presName="Parent" presStyleLbl="alignNode1" presStyleIdx="2" presStyleCnt="17">
        <dgm:presLayoutVars>
          <dgm:chMax val="3"/>
          <dgm:chPref val="3"/>
          <dgm:bulletEnabled val="1"/>
        </dgm:presLayoutVars>
      </dgm:prSet>
      <dgm:spPr/>
    </dgm:pt>
    <dgm:pt modelId="{924A5DDD-10E1-4C0D-B663-CACA5950D427}" type="pres">
      <dgm:prSet presAssocID="{BBFFADFA-8D46-40E2-BD2A-DC9D3924BD1E}" presName="Accent" presStyleLbl="parChTrans1D1" presStyleIdx="2" presStyleCnt="17"/>
      <dgm:spPr/>
    </dgm:pt>
    <dgm:pt modelId="{7F197D32-CF6B-4B58-ABE3-69B78C0D485C}" type="pres">
      <dgm:prSet presAssocID="{A3F167F5-6542-4EB9-ADDC-499FD91DA2E4}" presName="sibTrans" presStyleCnt="0"/>
      <dgm:spPr/>
    </dgm:pt>
    <dgm:pt modelId="{693D258A-A4D6-4139-8871-42EB0475CE3E}" type="pres">
      <dgm:prSet presAssocID="{F93B7EC4-0AB2-4054-9D84-0D0825283CB6}" presName="composite" presStyleCnt="0"/>
      <dgm:spPr/>
    </dgm:pt>
    <dgm:pt modelId="{4283FA48-AC36-46FD-A088-8548B60EEAE8}" type="pres">
      <dgm:prSet presAssocID="{F93B7EC4-0AB2-4054-9D84-0D0825283CB6}" presName="FirstChild" presStyleLbl="revTx" presStyleIdx="3" presStyleCnt="17">
        <dgm:presLayoutVars>
          <dgm:chMax val="0"/>
          <dgm:chPref val="0"/>
          <dgm:bulletEnabled val="1"/>
        </dgm:presLayoutVars>
      </dgm:prSet>
      <dgm:spPr/>
    </dgm:pt>
    <dgm:pt modelId="{06373C72-7B8A-4301-BC66-D557368F5D02}" type="pres">
      <dgm:prSet presAssocID="{F93B7EC4-0AB2-4054-9D84-0D0825283CB6}" presName="Parent" presStyleLbl="alignNode1" presStyleIdx="3" presStyleCnt="17">
        <dgm:presLayoutVars>
          <dgm:chMax val="3"/>
          <dgm:chPref val="3"/>
          <dgm:bulletEnabled val="1"/>
        </dgm:presLayoutVars>
      </dgm:prSet>
      <dgm:spPr/>
    </dgm:pt>
    <dgm:pt modelId="{8AFAB3E9-5FDC-4366-9DB7-2C42BDAFF0C4}" type="pres">
      <dgm:prSet presAssocID="{F93B7EC4-0AB2-4054-9D84-0D0825283CB6}" presName="Accent" presStyleLbl="parChTrans1D1" presStyleIdx="3" presStyleCnt="17"/>
      <dgm:spPr/>
    </dgm:pt>
    <dgm:pt modelId="{842057EF-3B75-474F-9B3B-932454C8BD63}" type="pres">
      <dgm:prSet presAssocID="{830C4E57-9924-4EBB-9E5E-B50A8DCBF465}" presName="sibTrans" presStyleCnt="0"/>
      <dgm:spPr/>
    </dgm:pt>
    <dgm:pt modelId="{31935D0F-615E-4096-9AFC-A09430CF0405}" type="pres">
      <dgm:prSet presAssocID="{4EAF6E0C-D62A-4EB3-B9A2-D5B3ECCB594B}" presName="composite" presStyleCnt="0"/>
      <dgm:spPr/>
    </dgm:pt>
    <dgm:pt modelId="{0BB8547C-751C-4B90-A595-970BA8B75A43}" type="pres">
      <dgm:prSet presAssocID="{4EAF6E0C-D62A-4EB3-B9A2-D5B3ECCB594B}" presName="FirstChild" presStyleLbl="revTx" presStyleIdx="4" presStyleCnt="17">
        <dgm:presLayoutVars>
          <dgm:chMax val="0"/>
          <dgm:chPref val="0"/>
          <dgm:bulletEnabled val="1"/>
        </dgm:presLayoutVars>
      </dgm:prSet>
      <dgm:spPr/>
    </dgm:pt>
    <dgm:pt modelId="{226C1B93-D6D0-43DA-8BA6-588EB9B95FBF}" type="pres">
      <dgm:prSet presAssocID="{4EAF6E0C-D62A-4EB3-B9A2-D5B3ECCB594B}" presName="Parent" presStyleLbl="alignNode1" presStyleIdx="4" presStyleCnt="17">
        <dgm:presLayoutVars>
          <dgm:chMax val="3"/>
          <dgm:chPref val="3"/>
          <dgm:bulletEnabled val="1"/>
        </dgm:presLayoutVars>
      </dgm:prSet>
      <dgm:spPr/>
    </dgm:pt>
    <dgm:pt modelId="{78E019E8-3947-4BF2-B220-749E964A9C6A}" type="pres">
      <dgm:prSet presAssocID="{4EAF6E0C-D62A-4EB3-B9A2-D5B3ECCB594B}" presName="Accent" presStyleLbl="parChTrans1D1" presStyleIdx="4" presStyleCnt="17"/>
      <dgm:spPr/>
    </dgm:pt>
    <dgm:pt modelId="{B977C7AE-4896-4F7B-BCEE-5F94879685AA}" type="pres">
      <dgm:prSet presAssocID="{D38EC381-EA44-4564-9B7C-B8BB103BF7A0}" presName="sibTrans" presStyleCnt="0"/>
      <dgm:spPr/>
    </dgm:pt>
    <dgm:pt modelId="{B327B41D-F638-4780-87E1-2F35234A4D80}" type="pres">
      <dgm:prSet presAssocID="{4F4BD969-7AD3-4DAC-BAB8-C6BC34C6049C}" presName="composite" presStyleCnt="0"/>
      <dgm:spPr/>
    </dgm:pt>
    <dgm:pt modelId="{08774A98-7435-47C8-AF07-ABE553FBDF99}" type="pres">
      <dgm:prSet presAssocID="{4F4BD969-7AD3-4DAC-BAB8-C6BC34C6049C}" presName="FirstChild" presStyleLbl="revTx" presStyleIdx="5" presStyleCnt="17">
        <dgm:presLayoutVars>
          <dgm:chMax val="0"/>
          <dgm:chPref val="0"/>
          <dgm:bulletEnabled val="1"/>
        </dgm:presLayoutVars>
      </dgm:prSet>
      <dgm:spPr/>
    </dgm:pt>
    <dgm:pt modelId="{5AB80D03-8485-4873-B607-1E0BAD25422B}" type="pres">
      <dgm:prSet presAssocID="{4F4BD969-7AD3-4DAC-BAB8-C6BC34C6049C}" presName="Parent" presStyleLbl="alignNode1" presStyleIdx="5" presStyleCnt="17">
        <dgm:presLayoutVars>
          <dgm:chMax val="3"/>
          <dgm:chPref val="3"/>
          <dgm:bulletEnabled val="1"/>
        </dgm:presLayoutVars>
      </dgm:prSet>
      <dgm:spPr/>
    </dgm:pt>
    <dgm:pt modelId="{573798DD-3D1F-4632-B9E1-10990D62B767}" type="pres">
      <dgm:prSet presAssocID="{4F4BD969-7AD3-4DAC-BAB8-C6BC34C6049C}" presName="Accent" presStyleLbl="parChTrans1D1" presStyleIdx="5" presStyleCnt="17"/>
      <dgm:spPr/>
    </dgm:pt>
    <dgm:pt modelId="{AE8F2143-E6DC-4C20-8A33-7450BB5F1DC1}" type="pres">
      <dgm:prSet presAssocID="{598974BE-D4E3-4DE1-9115-17D9EC143B64}" presName="sibTrans" presStyleCnt="0"/>
      <dgm:spPr/>
    </dgm:pt>
    <dgm:pt modelId="{DC329C09-FCA8-4D77-AF6D-6E6FE49CC62F}" type="pres">
      <dgm:prSet presAssocID="{2D01E4B9-99EF-4C58-8F74-BB7E28C3B3BE}" presName="composite" presStyleCnt="0"/>
      <dgm:spPr/>
    </dgm:pt>
    <dgm:pt modelId="{55EBC0C8-9875-4AB5-A1DE-F714FF666876}" type="pres">
      <dgm:prSet presAssocID="{2D01E4B9-99EF-4C58-8F74-BB7E28C3B3BE}" presName="FirstChild" presStyleLbl="revTx" presStyleIdx="6" presStyleCnt="17">
        <dgm:presLayoutVars>
          <dgm:chMax val="0"/>
          <dgm:chPref val="0"/>
          <dgm:bulletEnabled val="1"/>
        </dgm:presLayoutVars>
      </dgm:prSet>
      <dgm:spPr/>
    </dgm:pt>
    <dgm:pt modelId="{B912067F-B699-4793-A2AF-B4FE7DA7925A}" type="pres">
      <dgm:prSet presAssocID="{2D01E4B9-99EF-4C58-8F74-BB7E28C3B3BE}" presName="Parent" presStyleLbl="alignNode1" presStyleIdx="6" presStyleCnt="17">
        <dgm:presLayoutVars>
          <dgm:chMax val="3"/>
          <dgm:chPref val="3"/>
          <dgm:bulletEnabled val="1"/>
        </dgm:presLayoutVars>
      </dgm:prSet>
      <dgm:spPr/>
    </dgm:pt>
    <dgm:pt modelId="{775085E6-78A7-4B63-B85E-5A4E8F152322}" type="pres">
      <dgm:prSet presAssocID="{2D01E4B9-99EF-4C58-8F74-BB7E28C3B3BE}" presName="Accent" presStyleLbl="parChTrans1D1" presStyleIdx="6" presStyleCnt="17"/>
      <dgm:spPr/>
    </dgm:pt>
    <dgm:pt modelId="{B5228054-0FC5-4F2D-B80C-3012A966DD2B}" type="pres">
      <dgm:prSet presAssocID="{31904E07-505C-4503-9905-9333A6AAF2B1}" presName="sibTrans" presStyleCnt="0"/>
      <dgm:spPr/>
    </dgm:pt>
    <dgm:pt modelId="{1137FA99-B770-4CBB-89AD-E2B70EB85A6D}" type="pres">
      <dgm:prSet presAssocID="{0B4E5D7A-7E7D-4664-9388-2A414CE02875}" presName="composite" presStyleCnt="0"/>
      <dgm:spPr/>
    </dgm:pt>
    <dgm:pt modelId="{BEE51350-71B4-4144-A6F4-B8B45C5C48FA}" type="pres">
      <dgm:prSet presAssocID="{0B4E5D7A-7E7D-4664-9388-2A414CE02875}" presName="FirstChild" presStyleLbl="revTx" presStyleIdx="7" presStyleCnt="17">
        <dgm:presLayoutVars>
          <dgm:chMax val="0"/>
          <dgm:chPref val="0"/>
          <dgm:bulletEnabled val="1"/>
        </dgm:presLayoutVars>
      </dgm:prSet>
      <dgm:spPr/>
    </dgm:pt>
    <dgm:pt modelId="{F21BEDE8-85D7-4F23-BFBB-0CFE39760C21}" type="pres">
      <dgm:prSet presAssocID="{0B4E5D7A-7E7D-4664-9388-2A414CE02875}" presName="Parent" presStyleLbl="alignNode1" presStyleIdx="7" presStyleCnt="17">
        <dgm:presLayoutVars>
          <dgm:chMax val="3"/>
          <dgm:chPref val="3"/>
          <dgm:bulletEnabled val="1"/>
        </dgm:presLayoutVars>
      </dgm:prSet>
      <dgm:spPr/>
    </dgm:pt>
    <dgm:pt modelId="{9293C389-368E-4588-A16B-426CACB203C2}" type="pres">
      <dgm:prSet presAssocID="{0B4E5D7A-7E7D-4664-9388-2A414CE02875}" presName="Accent" presStyleLbl="parChTrans1D1" presStyleIdx="7" presStyleCnt="17"/>
      <dgm:spPr/>
    </dgm:pt>
    <dgm:pt modelId="{50CF8D9B-D38C-4079-B317-9E030D126417}" type="pres">
      <dgm:prSet presAssocID="{685DE623-C9DD-44DC-B1B9-13E8B6A33F96}" presName="sibTrans" presStyleCnt="0"/>
      <dgm:spPr/>
    </dgm:pt>
    <dgm:pt modelId="{2365641A-74B7-482D-AD2E-8ED86BAFD586}" type="pres">
      <dgm:prSet presAssocID="{909F4442-195E-43CC-8B56-FBC75EC2BB9E}" presName="composite" presStyleCnt="0"/>
      <dgm:spPr/>
    </dgm:pt>
    <dgm:pt modelId="{BED97DEF-F98C-4146-8F0F-532475F311A7}" type="pres">
      <dgm:prSet presAssocID="{909F4442-195E-43CC-8B56-FBC75EC2BB9E}" presName="FirstChild" presStyleLbl="revTx" presStyleIdx="8" presStyleCnt="17">
        <dgm:presLayoutVars>
          <dgm:chMax val="0"/>
          <dgm:chPref val="0"/>
          <dgm:bulletEnabled val="1"/>
        </dgm:presLayoutVars>
      </dgm:prSet>
      <dgm:spPr/>
    </dgm:pt>
    <dgm:pt modelId="{23F6A3E9-9382-48BF-A435-40C11C74FBCC}" type="pres">
      <dgm:prSet presAssocID="{909F4442-195E-43CC-8B56-FBC75EC2BB9E}" presName="Parent" presStyleLbl="alignNode1" presStyleIdx="8" presStyleCnt="17">
        <dgm:presLayoutVars>
          <dgm:chMax val="3"/>
          <dgm:chPref val="3"/>
          <dgm:bulletEnabled val="1"/>
        </dgm:presLayoutVars>
      </dgm:prSet>
      <dgm:spPr/>
    </dgm:pt>
    <dgm:pt modelId="{E9663E94-3F2B-49BA-9429-EAFA9A3066EE}" type="pres">
      <dgm:prSet presAssocID="{909F4442-195E-43CC-8B56-FBC75EC2BB9E}" presName="Accent" presStyleLbl="parChTrans1D1" presStyleIdx="8" presStyleCnt="17"/>
      <dgm:spPr/>
    </dgm:pt>
    <dgm:pt modelId="{24426EC9-F857-49CF-A1E2-5DDB7AA62EB6}" type="pres">
      <dgm:prSet presAssocID="{DE34F565-153D-4EA4-9040-2E878BC0F745}" presName="sibTrans" presStyleCnt="0"/>
      <dgm:spPr/>
    </dgm:pt>
    <dgm:pt modelId="{B7C5C6B8-934A-4E08-844B-FB5CF1CD3A35}" type="pres">
      <dgm:prSet presAssocID="{43E54E32-84CF-44B4-8305-1AC32C302BCE}" presName="composite" presStyleCnt="0"/>
      <dgm:spPr/>
    </dgm:pt>
    <dgm:pt modelId="{4B397EEE-4F05-43FF-8C61-A5B50A23B6B5}" type="pres">
      <dgm:prSet presAssocID="{43E54E32-84CF-44B4-8305-1AC32C302BCE}" presName="FirstChild" presStyleLbl="revTx" presStyleIdx="9" presStyleCnt="17">
        <dgm:presLayoutVars>
          <dgm:chMax val="0"/>
          <dgm:chPref val="0"/>
          <dgm:bulletEnabled val="1"/>
        </dgm:presLayoutVars>
      </dgm:prSet>
      <dgm:spPr/>
    </dgm:pt>
    <dgm:pt modelId="{0440D8E2-7501-416A-934D-A9E4F6AD964D}" type="pres">
      <dgm:prSet presAssocID="{43E54E32-84CF-44B4-8305-1AC32C302BCE}" presName="Parent" presStyleLbl="alignNode1" presStyleIdx="9" presStyleCnt="17">
        <dgm:presLayoutVars>
          <dgm:chMax val="3"/>
          <dgm:chPref val="3"/>
          <dgm:bulletEnabled val="1"/>
        </dgm:presLayoutVars>
      </dgm:prSet>
      <dgm:spPr/>
    </dgm:pt>
    <dgm:pt modelId="{DA6BDCEB-E2F5-493A-B11F-AD2DFDD83D7A}" type="pres">
      <dgm:prSet presAssocID="{43E54E32-84CF-44B4-8305-1AC32C302BCE}" presName="Accent" presStyleLbl="parChTrans1D1" presStyleIdx="9" presStyleCnt="17"/>
      <dgm:spPr/>
    </dgm:pt>
    <dgm:pt modelId="{00F3075F-A613-4F91-BFF8-2C501E90400F}" type="pres">
      <dgm:prSet presAssocID="{02C36360-4B38-4BEA-BEE8-6A510AE0A43F}" presName="sibTrans" presStyleCnt="0"/>
      <dgm:spPr/>
    </dgm:pt>
    <dgm:pt modelId="{2DDB97B3-8B71-471B-99B3-07B648E8412C}" type="pres">
      <dgm:prSet presAssocID="{3C93CD3F-A7D6-4DA3-B258-3C41ACB9A957}" presName="composite" presStyleCnt="0"/>
      <dgm:spPr/>
    </dgm:pt>
    <dgm:pt modelId="{570F7CC3-E3A6-4DE9-825B-E20436F12BDD}" type="pres">
      <dgm:prSet presAssocID="{3C93CD3F-A7D6-4DA3-B258-3C41ACB9A957}" presName="FirstChild" presStyleLbl="revTx" presStyleIdx="10" presStyleCnt="17">
        <dgm:presLayoutVars>
          <dgm:chMax val="0"/>
          <dgm:chPref val="0"/>
          <dgm:bulletEnabled val="1"/>
        </dgm:presLayoutVars>
      </dgm:prSet>
      <dgm:spPr/>
    </dgm:pt>
    <dgm:pt modelId="{B70D9E32-89CC-4FF2-BBC3-B958911221A4}" type="pres">
      <dgm:prSet presAssocID="{3C93CD3F-A7D6-4DA3-B258-3C41ACB9A957}" presName="Parent" presStyleLbl="alignNode1" presStyleIdx="10" presStyleCnt="17">
        <dgm:presLayoutVars>
          <dgm:chMax val="3"/>
          <dgm:chPref val="3"/>
          <dgm:bulletEnabled val="1"/>
        </dgm:presLayoutVars>
      </dgm:prSet>
      <dgm:spPr/>
    </dgm:pt>
    <dgm:pt modelId="{B5B7C5B3-BC1D-42A6-BD16-60A154DC77D7}" type="pres">
      <dgm:prSet presAssocID="{3C93CD3F-A7D6-4DA3-B258-3C41ACB9A957}" presName="Accent" presStyleLbl="parChTrans1D1" presStyleIdx="10" presStyleCnt="17"/>
      <dgm:spPr/>
    </dgm:pt>
    <dgm:pt modelId="{71565EC5-DB11-4C08-BDFF-2CFBB5747DB3}" type="pres">
      <dgm:prSet presAssocID="{EF4E37D0-9021-4806-8449-12263F952DAA}" presName="sibTrans" presStyleCnt="0"/>
      <dgm:spPr/>
    </dgm:pt>
    <dgm:pt modelId="{76ED7875-F354-4353-8668-92904464D686}" type="pres">
      <dgm:prSet presAssocID="{2563F0FA-375D-4C5D-AE27-91C6D81D03AF}" presName="composite" presStyleCnt="0"/>
      <dgm:spPr/>
    </dgm:pt>
    <dgm:pt modelId="{8457060F-77E2-4FBF-8B8B-A07C59E0B739}" type="pres">
      <dgm:prSet presAssocID="{2563F0FA-375D-4C5D-AE27-91C6D81D03AF}" presName="FirstChild" presStyleLbl="revTx" presStyleIdx="11" presStyleCnt="17">
        <dgm:presLayoutVars>
          <dgm:chMax val="0"/>
          <dgm:chPref val="0"/>
          <dgm:bulletEnabled val="1"/>
        </dgm:presLayoutVars>
      </dgm:prSet>
      <dgm:spPr/>
    </dgm:pt>
    <dgm:pt modelId="{5126E1E0-7F06-4EF1-90C9-277A90FABA29}" type="pres">
      <dgm:prSet presAssocID="{2563F0FA-375D-4C5D-AE27-91C6D81D03AF}" presName="Parent" presStyleLbl="alignNode1" presStyleIdx="11" presStyleCnt="17">
        <dgm:presLayoutVars>
          <dgm:chMax val="3"/>
          <dgm:chPref val="3"/>
          <dgm:bulletEnabled val="1"/>
        </dgm:presLayoutVars>
      </dgm:prSet>
      <dgm:spPr/>
    </dgm:pt>
    <dgm:pt modelId="{99282201-4A0E-43C1-A807-0D7BC9BD17D8}" type="pres">
      <dgm:prSet presAssocID="{2563F0FA-375D-4C5D-AE27-91C6D81D03AF}" presName="Accent" presStyleLbl="parChTrans1D1" presStyleIdx="11" presStyleCnt="17"/>
      <dgm:spPr/>
    </dgm:pt>
    <dgm:pt modelId="{651233DB-4B69-4EB1-9B7E-5D61F954E5F0}" type="pres">
      <dgm:prSet presAssocID="{8EE36941-A726-48BB-B8AD-78E256FDCD3B}" presName="sibTrans" presStyleCnt="0"/>
      <dgm:spPr/>
    </dgm:pt>
    <dgm:pt modelId="{07984885-FDA6-48EE-9748-B3D54D6C4359}" type="pres">
      <dgm:prSet presAssocID="{C0F93827-3F03-4A44-8D3C-896C7604CD79}" presName="composite" presStyleCnt="0"/>
      <dgm:spPr/>
    </dgm:pt>
    <dgm:pt modelId="{80E25FC9-C4EA-4872-9D8F-7621958BD69F}" type="pres">
      <dgm:prSet presAssocID="{C0F93827-3F03-4A44-8D3C-896C7604CD79}" presName="FirstChild" presStyleLbl="revTx" presStyleIdx="12" presStyleCnt="17">
        <dgm:presLayoutVars>
          <dgm:chMax val="0"/>
          <dgm:chPref val="0"/>
          <dgm:bulletEnabled val="1"/>
        </dgm:presLayoutVars>
      </dgm:prSet>
      <dgm:spPr/>
    </dgm:pt>
    <dgm:pt modelId="{9899B306-A97D-4E56-A041-BC167F7A0EC8}" type="pres">
      <dgm:prSet presAssocID="{C0F93827-3F03-4A44-8D3C-896C7604CD79}" presName="Parent" presStyleLbl="alignNode1" presStyleIdx="12" presStyleCnt="17">
        <dgm:presLayoutVars>
          <dgm:chMax val="3"/>
          <dgm:chPref val="3"/>
          <dgm:bulletEnabled val="1"/>
        </dgm:presLayoutVars>
      </dgm:prSet>
      <dgm:spPr/>
    </dgm:pt>
    <dgm:pt modelId="{EA96FC89-D632-4759-A82A-38853594B524}" type="pres">
      <dgm:prSet presAssocID="{C0F93827-3F03-4A44-8D3C-896C7604CD79}" presName="Accent" presStyleLbl="parChTrans1D1" presStyleIdx="12" presStyleCnt="17"/>
      <dgm:spPr/>
    </dgm:pt>
    <dgm:pt modelId="{AD13E5F4-8922-4727-A2B3-21C8A2627121}" type="pres">
      <dgm:prSet presAssocID="{F9F24AC9-DA1A-49A1-AF23-853A97F89435}" presName="sibTrans" presStyleCnt="0"/>
      <dgm:spPr/>
    </dgm:pt>
    <dgm:pt modelId="{413AB999-185B-403C-BFF3-ED6178D87FAC}" type="pres">
      <dgm:prSet presAssocID="{96C7AA28-83F7-4BBF-8A44-82335EF2BF74}" presName="composite" presStyleCnt="0"/>
      <dgm:spPr/>
    </dgm:pt>
    <dgm:pt modelId="{1C4B8583-464F-47BF-A380-2EC7220C9488}" type="pres">
      <dgm:prSet presAssocID="{96C7AA28-83F7-4BBF-8A44-82335EF2BF74}" presName="FirstChild" presStyleLbl="revTx" presStyleIdx="13" presStyleCnt="17">
        <dgm:presLayoutVars>
          <dgm:chMax val="0"/>
          <dgm:chPref val="0"/>
          <dgm:bulletEnabled val="1"/>
        </dgm:presLayoutVars>
      </dgm:prSet>
      <dgm:spPr/>
    </dgm:pt>
    <dgm:pt modelId="{6B9DE411-1F88-4850-B784-8F87DA16C45B}" type="pres">
      <dgm:prSet presAssocID="{96C7AA28-83F7-4BBF-8A44-82335EF2BF74}" presName="Parent" presStyleLbl="alignNode1" presStyleIdx="13" presStyleCnt="17">
        <dgm:presLayoutVars>
          <dgm:chMax val="3"/>
          <dgm:chPref val="3"/>
          <dgm:bulletEnabled val="1"/>
        </dgm:presLayoutVars>
      </dgm:prSet>
      <dgm:spPr/>
    </dgm:pt>
    <dgm:pt modelId="{4B03FDE9-B878-418C-BE49-BC28BF5448E8}" type="pres">
      <dgm:prSet presAssocID="{96C7AA28-83F7-4BBF-8A44-82335EF2BF74}" presName="Accent" presStyleLbl="parChTrans1D1" presStyleIdx="13" presStyleCnt="17"/>
      <dgm:spPr/>
    </dgm:pt>
    <dgm:pt modelId="{4FE881D3-BAF0-42CF-B68F-5A3DBF73E202}" type="pres">
      <dgm:prSet presAssocID="{5E8C0280-7C46-4F5D-BCF2-97B0B1549DAC}" presName="sibTrans" presStyleCnt="0"/>
      <dgm:spPr/>
    </dgm:pt>
    <dgm:pt modelId="{9A468596-C809-4147-B494-38835B27ABB0}" type="pres">
      <dgm:prSet presAssocID="{6E906FA8-A5D4-49E2-91C4-D76A7DFBAF2E}" presName="composite" presStyleCnt="0"/>
      <dgm:spPr/>
    </dgm:pt>
    <dgm:pt modelId="{1DDAABD2-56A5-4758-B0E8-20F981A5DB52}" type="pres">
      <dgm:prSet presAssocID="{6E906FA8-A5D4-49E2-91C4-D76A7DFBAF2E}" presName="FirstChild" presStyleLbl="revTx" presStyleIdx="14" presStyleCnt="17">
        <dgm:presLayoutVars>
          <dgm:chMax val="0"/>
          <dgm:chPref val="0"/>
          <dgm:bulletEnabled val="1"/>
        </dgm:presLayoutVars>
      </dgm:prSet>
      <dgm:spPr/>
    </dgm:pt>
    <dgm:pt modelId="{CF8A5604-2D2E-4BD8-A884-88EFB1EB1B64}" type="pres">
      <dgm:prSet presAssocID="{6E906FA8-A5D4-49E2-91C4-D76A7DFBAF2E}" presName="Parent" presStyleLbl="alignNode1" presStyleIdx="14" presStyleCnt="17">
        <dgm:presLayoutVars>
          <dgm:chMax val="3"/>
          <dgm:chPref val="3"/>
          <dgm:bulletEnabled val="1"/>
        </dgm:presLayoutVars>
      </dgm:prSet>
      <dgm:spPr/>
    </dgm:pt>
    <dgm:pt modelId="{3B8C5918-90A5-41D9-AD21-6A71DDFB8223}" type="pres">
      <dgm:prSet presAssocID="{6E906FA8-A5D4-49E2-91C4-D76A7DFBAF2E}" presName="Accent" presStyleLbl="parChTrans1D1" presStyleIdx="14" presStyleCnt="17"/>
      <dgm:spPr/>
    </dgm:pt>
    <dgm:pt modelId="{E1B005BA-5786-4727-867D-88A44D6E3CF9}" type="pres">
      <dgm:prSet presAssocID="{FD819C17-7573-4E20-B22B-6B6E80C0916C}" presName="sibTrans" presStyleCnt="0"/>
      <dgm:spPr/>
    </dgm:pt>
    <dgm:pt modelId="{A02F822F-48B4-4D5B-A645-990AF1CA78F4}" type="pres">
      <dgm:prSet presAssocID="{95D47514-26ED-4102-8033-B4B7E8AB1D4D}" presName="composite" presStyleCnt="0"/>
      <dgm:spPr/>
    </dgm:pt>
    <dgm:pt modelId="{DB275417-5D50-4290-9947-AAC30A8207AF}" type="pres">
      <dgm:prSet presAssocID="{95D47514-26ED-4102-8033-B4B7E8AB1D4D}" presName="FirstChild" presStyleLbl="revTx" presStyleIdx="15" presStyleCnt="17">
        <dgm:presLayoutVars>
          <dgm:chMax val="0"/>
          <dgm:chPref val="0"/>
          <dgm:bulletEnabled val="1"/>
        </dgm:presLayoutVars>
      </dgm:prSet>
      <dgm:spPr/>
    </dgm:pt>
    <dgm:pt modelId="{DE7C8DF1-02CA-413F-A341-03E980A86E86}" type="pres">
      <dgm:prSet presAssocID="{95D47514-26ED-4102-8033-B4B7E8AB1D4D}" presName="Parent" presStyleLbl="alignNode1" presStyleIdx="15" presStyleCnt="17">
        <dgm:presLayoutVars>
          <dgm:chMax val="3"/>
          <dgm:chPref val="3"/>
          <dgm:bulletEnabled val="1"/>
        </dgm:presLayoutVars>
      </dgm:prSet>
      <dgm:spPr/>
    </dgm:pt>
    <dgm:pt modelId="{478A6012-073E-4E14-80A5-58039C7F576A}" type="pres">
      <dgm:prSet presAssocID="{95D47514-26ED-4102-8033-B4B7E8AB1D4D}" presName="Accent" presStyleLbl="parChTrans1D1" presStyleIdx="15" presStyleCnt="17"/>
      <dgm:spPr/>
    </dgm:pt>
    <dgm:pt modelId="{B0E356B6-47D6-4C3B-81A7-4EB6FF728EC8}" type="pres">
      <dgm:prSet presAssocID="{90B59044-ED81-4779-948F-D1CD16BF4186}" presName="sibTrans" presStyleCnt="0"/>
      <dgm:spPr/>
    </dgm:pt>
    <dgm:pt modelId="{5FFBA3AB-BA64-40B3-A9B7-42E0EAB3AE79}" type="pres">
      <dgm:prSet presAssocID="{BAD87980-66F8-4E4D-AF80-24F63DD12663}" presName="composite" presStyleCnt="0"/>
      <dgm:spPr/>
    </dgm:pt>
    <dgm:pt modelId="{244734C8-5F21-4043-9D0F-CDF98FAF5123}" type="pres">
      <dgm:prSet presAssocID="{BAD87980-66F8-4E4D-AF80-24F63DD12663}" presName="FirstChild" presStyleLbl="revTx" presStyleIdx="16" presStyleCnt="17">
        <dgm:presLayoutVars>
          <dgm:chMax val="0"/>
          <dgm:chPref val="0"/>
          <dgm:bulletEnabled val="1"/>
        </dgm:presLayoutVars>
      </dgm:prSet>
      <dgm:spPr/>
    </dgm:pt>
    <dgm:pt modelId="{56B34032-EA29-4BE3-B0AD-BBC8ED413815}" type="pres">
      <dgm:prSet presAssocID="{BAD87980-66F8-4E4D-AF80-24F63DD12663}" presName="Parent" presStyleLbl="alignNode1" presStyleIdx="16" presStyleCnt="17">
        <dgm:presLayoutVars>
          <dgm:chMax val="3"/>
          <dgm:chPref val="3"/>
          <dgm:bulletEnabled val="1"/>
        </dgm:presLayoutVars>
      </dgm:prSet>
      <dgm:spPr/>
    </dgm:pt>
    <dgm:pt modelId="{E014695D-7AF5-420D-9696-8B9448776477}" type="pres">
      <dgm:prSet presAssocID="{BAD87980-66F8-4E4D-AF80-24F63DD12663}" presName="Accent" presStyleLbl="parChTrans1D1" presStyleIdx="16" presStyleCnt="17"/>
      <dgm:spPr/>
    </dgm:pt>
  </dgm:ptLst>
  <dgm:cxnLst>
    <dgm:cxn modelId="{DD0B7B01-C892-477A-B201-2DF0767F1C18}" type="presOf" srcId="{43E54E32-84CF-44B4-8305-1AC32C302BCE}" destId="{0440D8E2-7501-416A-934D-A9E4F6AD964D}" srcOrd="0" destOrd="0" presId="urn:microsoft.com/office/officeart/2011/layout/TabList"/>
    <dgm:cxn modelId="{08FC7E04-32BA-4379-A9E2-9FC696A2E099}" type="presOf" srcId="{698CA644-7C01-4CDB-AD2F-0B57C013A7FB}" destId="{1DDAABD2-56A5-4758-B0E8-20F981A5DB52}" srcOrd="0" destOrd="0" presId="urn:microsoft.com/office/officeart/2011/layout/TabList"/>
    <dgm:cxn modelId="{1CCE0407-D855-4CE3-A76E-61AE7AE6A8DC}" srcId="{A3317A9F-D84A-4078-AE09-B3BDBF6E15F8}" destId="{0B4E5D7A-7E7D-4664-9388-2A414CE02875}" srcOrd="7" destOrd="0" parTransId="{9F0CBA69-26B8-4A62-BC3C-DDB81B5D0EA8}" sibTransId="{685DE623-C9DD-44DC-B1B9-13E8B6A33F96}"/>
    <dgm:cxn modelId="{9457E708-A8C5-49CD-B2B6-DAFB7635293F}" srcId="{3C93CD3F-A7D6-4DA3-B258-3C41ACB9A957}" destId="{16C112AB-AACA-4686-B011-6A431F1AE76F}" srcOrd="0" destOrd="0" parTransId="{742215FB-6BEC-4FF7-8523-5D32CDBCF553}" sibTransId="{276B54B4-A06C-4B83-BDF7-20FE9A05CE34}"/>
    <dgm:cxn modelId="{03F2340B-67CB-4DED-AC5C-68A8ABD6DD30}" srcId="{1FA6FFD9-862E-4FF2-98E1-759F5E3C0145}" destId="{34026A59-A911-4D9B-A7B8-129EB83E4549}" srcOrd="0" destOrd="0" parTransId="{A75CA3EB-83BD-4F52-815E-224D2837E7F6}" sibTransId="{3D3AB638-1AA2-4487-A8BB-7334A5EA2E89}"/>
    <dgm:cxn modelId="{6ADE7E0D-28B0-4FC3-B28C-29B9D05C4310}" type="presOf" srcId="{96C7AA28-83F7-4BBF-8A44-82335EF2BF74}" destId="{6B9DE411-1F88-4850-B784-8F87DA16C45B}" srcOrd="0" destOrd="0" presId="urn:microsoft.com/office/officeart/2011/layout/TabList"/>
    <dgm:cxn modelId="{7D0CA311-DE46-4D29-93E6-A65C72FB1A70}" srcId="{BBFFADFA-8D46-40E2-BD2A-DC9D3924BD1E}" destId="{63B514F8-5365-4B9D-8BF9-6EA44FC4F878}" srcOrd="0" destOrd="0" parTransId="{741EE970-2D93-4F04-8785-A5FBC6863297}" sibTransId="{3541BF6A-841A-4AEE-95E0-48D27EAE45D4}"/>
    <dgm:cxn modelId="{1F189D12-1EC5-4201-99DC-2A983083DF9A}" srcId="{A3317A9F-D84A-4078-AE09-B3BDBF6E15F8}" destId="{2D01E4B9-99EF-4C58-8F74-BB7E28C3B3BE}" srcOrd="6" destOrd="0" parTransId="{321420C2-A8C8-4D9F-AE7A-B926FC75295A}" sibTransId="{31904E07-505C-4503-9905-9333A6AAF2B1}"/>
    <dgm:cxn modelId="{D796DE12-82CF-45D8-A03A-7174CD9E953B}" srcId="{C0F93827-3F03-4A44-8D3C-896C7604CD79}" destId="{D8DA8B37-35F3-420D-B633-059F1E82EBDE}" srcOrd="0" destOrd="0" parTransId="{7F05A8AF-36A8-4F29-AA19-C6642796B75C}" sibTransId="{AA781F13-EC79-45E2-8B89-22CF9ADB3530}"/>
    <dgm:cxn modelId="{E029E41A-57E6-4959-89E1-86642EDF20AD}" srcId="{A3317A9F-D84A-4078-AE09-B3BDBF6E15F8}" destId="{43E54E32-84CF-44B4-8305-1AC32C302BCE}" srcOrd="9" destOrd="0" parTransId="{AA5FEC68-B312-4D2E-B6CB-D05DDD58DD00}" sibTransId="{02C36360-4B38-4BEA-BEE8-6A510AE0A43F}"/>
    <dgm:cxn modelId="{D7A0021E-E21E-41D5-8CEC-FD810198F646}" type="presOf" srcId="{909F4442-195E-43CC-8B56-FBC75EC2BB9E}" destId="{23F6A3E9-9382-48BF-A435-40C11C74FBCC}" srcOrd="0" destOrd="0" presId="urn:microsoft.com/office/officeart/2011/layout/TabList"/>
    <dgm:cxn modelId="{589DC61F-98BF-4BF3-AA81-DD9160B769CA}" srcId="{6E906FA8-A5D4-49E2-91C4-D76A7DFBAF2E}" destId="{698CA644-7C01-4CDB-AD2F-0B57C013A7FB}" srcOrd="0" destOrd="0" parTransId="{CBF1E5DE-B7C9-4F32-89D4-486323DEBB52}" sibTransId="{C0F1E41B-D069-42EC-910D-47491F5F2DE7}"/>
    <dgm:cxn modelId="{74AE2522-140C-4A5C-AA91-83F0D3D5AA31}" type="presOf" srcId="{D8DA8B37-35F3-420D-B633-059F1E82EBDE}" destId="{80E25FC9-C4EA-4872-9D8F-7621958BD69F}" srcOrd="0" destOrd="0" presId="urn:microsoft.com/office/officeart/2011/layout/TabList"/>
    <dgm:cxn modelId="{53A6032E-0BCF-46C9-9E6F-0C9007F3C27C}" type="presOf" srcId="{6E906FA8-A5D4-49E2-91C4-D76A7DFBAF2E}" destId="{CF8A5604-2D2E-4BD8-A884-88EFB1EB1B64}" srcOrd="0" destOrd="0" presId="urn:microsoft.com/office/officeart/2011/layout/TabList"/>
    <dgm:cxn modelId="{0E400530-7725-4736-AB0D-CDB36E6DF6E2}" type="presOf" srcId="{3C93CD3F-A7D6-4DA3-B258-3C41ACB9A957}" destId="{B70D9E32-89CC-4FF2-BBC3-B958911221A4}" srcOrd="0" destOrd="0" presId="urn:microsoft.com/office/officeart/2011/layout/TabList"/>
    <dgm:cxn modelId="{59DB7D31-3631-4181-A159-FCAC51ECF760}" type="presOf" srcId="{CBD000C2-5E2A-4B15-992B-0869B65D9EAC}" destId="{4283FA48-AC36-46FD-A088-8548B60EEAE8}" srcOrd="0" destOrd="0" presId="urn:microsoft.com/office/officeart/2011/layout/TabList"/>
    <dgm:cxn modelId="{2E47B132-ACF4-4F14-9D95-BFB92F28B7ED}" type="presOf" srcId="{BAD87980-66F8-4E4D-AF80-24F63DD12663}" destId="{56B34032-EA29-4BE3-B0AD-BBC8ED413815}" srcOrd="0" destOrd="0" presId="urn:microsoft.com/office/officeart/2011/layout/TabList"/>
    <dgm:cxn modelId="{94671F40-15D7-4C41-979C-7E07E3B9314C}" srcId="{95D47514-26ED-4102-8033-B4B7E8AB1D4D}" destId="{501F21A1-5C5A-468E-AE67-2C03356C83F2}" srcOrd="0" destOrd="0" parTransId="{6FAB7FA9-55C1-489A-9C35-D807FAE55882}" sibTransId="{18885B29-1FE1-4667-844B-F649F0EB8485}"/>
    <dgm:cxn modelId="{0FA6585D-05E6-42D1-850D-B1D696814A95}" srcId="{A3317A9F-D84A-4078-AE09-B3BDBF6E15F8}" destId="{2563F0FA-375D-4C5D-AE27-91C6D81D03AF}" srcOrd="11" destOrd="0" parTransId="{80675C9C-D94D-4412-9EF7-F92D3010C8D6}" sibTransId="{8EE36941-A726-48BB-B8AD-78E256FDCD3B}"/>
    <dgm:cxn modelId="{C0312760-16CC-4EE5-9D1B-E1AB38147F12}" type="presOf" srcId="{34026A59-A911-4D9B-A7B8-129EB83E4549}" destId="{7DFFA475-3C1E-402F-B7A2-674D6885C477}" srcOrd="0" destOrd="0" presId="urn:microsoft.com/office/officeart/2011/layout/TabList"/>
    <dgm:cxn modelId="{439BB241-0B50-4B47-B609-4DA3AFAB70DF}" type="presOf" srcId="{4F4BD969-7AD3-4DAC-BAB8-C6BC34C6049C}" destId="{5AB80D03-8485-4873-B607-1E0BAD25422B}" srcOrd="0" destOrd="0" presId="urn:microsoft.com/office/officeart/2011/layout/TabList"/>
    <dgm:cxn modelId="{DE9AEF61-9734-4C16-9B0E-4E8E207C08B5}" type="presOf" srcId="{20F78088-444E-4335-894F-AF2846857480}" destId="{08774A98-7435-47C8-AF07-ABE553FBDF99}" srcOrd="0" destOrd="0" presId="urn:microsoft.com/office/officeart/2011/layout/TabList"/>
    <dgm:cxn modelId="{65CD0542-23BF-4FAA-BA5B-F61928F3284A}" type="presOf" srcId="{F93B7EC4-0AB2-4054-9D84-0D0825283CB6}" destId="{06373C72-7B8A-4301-BC66-D557368F5D02}" srcOrd="0" destOrd="0" presId="urn:microsoft.com/office/officeart/2011/layout/TabList"/>
    <dgm:cxn modelId="{A3526662-57B0-441A-8D82-A2A541D413D5}" srcId="{0B4E5D7A-7E7D-4664-9388-2A414CE02875}" destId="{80CA7788-3115-44FE-A937-5B60984BA48C}" srcOrd="0" destOrd="0" parTransId="{47EE738E-BEE8-43FC-98A1-9A7D81AA7695}" sibTransId="{CF3BC0C8-DAE5-4D2A-AD41-A9E67CA995CF}"/>
    <dgm:cxn modelId="{82996E63-9986-45D5-840F-C913617CD6DB}" srcId="{A3317A9F-D84A-4078-AE09-B3BDBF6E15F8}" destId="{909F4442-195E-43CC-8B56-FBC75EC2BB9E}" srcOrd="8" destOrd="0" parTransId="{60F967E7-3861-457C-AD8A-9B87E7F7950E}" sibTransId="{DE34F565-153D-4EA4-9040-2E878BC0F745}"/>
    <dgm:cxn modelId="{848BD464-2726-4605-97B7-A42CD67DA0A5}" srcId="{BAD87980-66F8-4E4D-AF80-24F63DD12663}" destId="{006BD1DA-9F37-45C6-9D57-BC7DB6BE6C06}" srcOrd="0" destOrd="0" parTransId="{FD391C33-E024-4BCD-B51F-525F4F8FB540}" sibTransId="{45D0E417-8665-425A-8570-DC22ED9A88ED}"/>
    <dgm:cxn modelId="{A0005145-DB46-4E79-A4D4-56B7DE9A9CC3}" type="presOf" srcId="{0161CD20-2E0C-4ED4-9FC8-F24AC4DA4588}" destId="{0BB8547C-751C-4B90-A595-970BA8B75A43}" srcOrd="0" destOrd="0" presId="urn:microsoft.com/office/officeart/2011/layout/TabList"/>
    <dgm:cxn modelId="{48DF1F46-9B45-4C66-B0FC-D34D476D78CF}" srcId="{A3317A9F-D84A-4078-AE09-B3BDBF6E15F8}" destId="{797988D7-5155-4177-9FD9-B6AE1F6BC565}" srcOrd="1" destOrd="0" parTransId="{B711B88C-703E-4388-9ABF-EDD720213C78}" sibTransId="{A479F94A-1544-41BD-AEB3-8B6046D956D5}"/>
    <dgm:cxn modelId="{6CB84747-4282-4AE7-8E3B-78440D09843F}" srcId="{A3317A9F-D84A-4078-AE09-B3BDBF6E15F8}" destId="{4F4BD969-7AD3-4DAC-BAB8-C6BC34C6049C}" srcOrd="5" destOrd="0" parTransId="{F7398CD4-C953-4E10-9E8E-48CC9B68F45A}" sibTransId="{598974BE-D4E3-4DE1-9115-17D9EC143B64}"/>
    <dgm:cxn modelId="{02C20F69-A9E5-4277-9701-F068F9D67288}" srcId="{A3317A9F-D84A-4078-AE09-B3BDBF6E15F8}" destId="{96C7AA28-83F7-4BBF-8A44-82335EF2BF74}" srcOrd="13" destOrd="0" parTransId="{F476C851-3853-479B-A48C-BBC948049F86}" sibTransId="{5E8C0280-7C46-4F5D-BCF2-97B0B1549DAC}"/>
    <dgm:cxn modelId="{74F7B052-04F5-4648-8823-15E5C0F25D5F}" srcId="{A3317A9F-D84A-4078-AE09-B3BDBF6E15F8}" destId="{4EAF6E0C-D62A-4EB3-B9A2-D5B3ECCB594B}" srcOrd="4" destOrd="0" parTransId="{CB043D31-4527-405C-AA7E-9D2D8F3C6C58}" sibTransId="{D38EC381-EA44-4564-9B7C-B8BB103BF7A0}"/>
    <dgm:cxn modelId="{9B2AEE52-EECB-4C72-89DB-7CF3A58DC61D}" type="presOf" srcId="{6B95C2A8-6DA1-4F98-9895-270E1289E6EA}" destId="{BED97DEF-F98C-4146-8F0F-532475F311A7}" srcOrd="0" destOrd="0" presId="urn:microsoft.com/office/officeart/2011/layout/TabList"/>
    <dgm:cxn modelId="{F3031273-A108-4BA8-A585-476F8F5C342A}" srcId="{43E54E32-84CF-44B4-8305-1AC32C302BCE}" destId="{5A1A92F0-4AB1-4105-BFC4-97749F8A0661}" srcOrd="0" destOrd="0" parTransId="{BB92575E-5A9C-49AE-9E93-FE1224997F72}" sibTransId="{52DFAA8E-4884-41A2-A982-283C3E0DB108}"/>
    <dgm:cxn modelId="{B49A7B73-D911-4431-8227-1703CAD12E43}" srcId="{F93B7EC4-0AB2-4054-9D84-0D0825283CB6}" destId="{CBD000C2-5E2A-4B15-992B-0869B65D9EAC}" srcOrd="0" destOrd="0" parTransId="{A1EB5C67-B4E2-4949-AF86-2FED03AB3734}" sibTransId="{8D611594-DAF4-43B0-A20B-162725923C34}"/>
    <dgm:cxn modelId="{65D34D55-8CDB-44F3-9E40-B19A99382A68}" type="presOf" srcId="{80CA7788-3115-44FE-A937-5B60984BA48C}" destId="{BEE51350-71B4-4144-A6F4-B8B45C5C48FA}" srcOrd="0" destOrd="0" presId="urn:microsoft.com/office/officeart/2011/layout/TabList"/>
    <dgm:cxn modelId="{72FCA276-7E91-493D-9744-B449E1DE9A27}" type="presOf" srcId="{501F21A1-5C5A-468E-AE67-2C03356C83F2}" destId="{DB275417-5D50-4290-9947-AAC30A8207AF}" srcOrd="0" destOrd="0" presId="urn:microsoft.com/office/officeart/2011/layout/TabList"/>
    <dgm:cxn modelId="{038AD157-5406-41D3-8FF9-4FA0624D70A1}" type="presOf" srcId="{EFEB4670-16D5-442F-85A8-1A6C46E6EC35}" destId="{1C4B8583-464F-47BF-A380-2EC7220C9488}" srcOrd="0" destOrd="0" presId="urn:microsoft.com/office/officeart/2011/layout/TabList"/>
    <dgm:cxn modelId="{D11DFD78-ECE4-462D-84A6-DBE80618D19B}" srcId="{909F4442-195E-43CC-8B56-FBC75EC2BB9E}" destId="{6B95C2A8-6DA1-4F98-9895-270E1289E6EA}" srcOrd="0" destOrd="0" parTransId="{BFCC8CEE-126F-4077-ABA8-B7AFC149244F}" sibTransId="{B089C4A6-60D2-4098-B270-3CBB5988084E}"/>
    <dgm:cxn modelId="{1867747C-1856-41EF-BC0B-7FEF83867865}" type="presOf" srcId="{63B514F8-5365-4B9D-8BF9-6EA44FC4F878}" destId="{77CC59C8-B185-4E86-AB17-B585F34F1D11}" srcOrd="0" destOrd="0" presId="urn:microsoft.com/office/officeart/2011/layout/TabList"/>
    <dgm:cxn modelId="{87585D7E-2651-483F-87D3-3FB924160A48}" type="presOf" srcId="{2D01E4B9-99EF-4C58-8F74-BB7E28C3B3BE}" destId="{B912067F-B699-4793-A2AF-B4FE7DA7925A}" srcOrd="0" destOrd="0" presId="urn:microsoft.com/office/officeart/2011/layout/TabList"/>
    <dgm:cxn modelId="{A0BB8187-AD0B-4A7F-A6E4-8B7FBA72A0A8}" srcId="{A3317A9F-D84A-4078-AE09-B3BDBF6E15F8}" destId="{BBFFADFA-8D46-40E2-BD2A-DC9D3924BD1E}" srcOrd="2" destOrd="0" parTransId="{D45832AA-A3ED-4566-BBBE-BA6E894C8B6E}" sibTransId="{A3F167F5-6542-4EB9-ADDC-499FD91DA2E4}"/>
    <dgm:cxn modelId="{274B638C-EA71-480A-8263-6BAC985AB5F7}" type="presOf" srcId="{1FA6FFD9-862E-4FF2-98E1-759F5E3C0145}" destId="{3CF612F5-A9EB-4BCD-9D79-5130375B6A02}" srcOrd="0" destOrd="0" presId="urn:microsoft.com/office/officeart/2011/layout/TabList"/>
    <dgm:cxn modelId="{2FF71B8E-0F74-44C7-A696-9700740FE7FA}" type="presOf" srcId="{8F1D94A8-3CDB-42B8-ACE7-085D2A43BD68}" destId="{55EBC0C8-9875-4AB5-A1DE-F714FF666876}" srcOrd="0" destOrd="0" presId="urn:microsoft.com/office/officeart/2011/layout/TabList"/>
    <dgm:cxn modelId="{7DBA6B8E-5808-4998-A90B-13C8E2C158DF}" type="presOf" srcId="{797988D7-5155-4177-9FD9-B6AE1F6BC565}" destId="{0894FB0C-DA9A-4EBB-A37F-04054EF6E8CC}" srcOrd="0" destOrd="0" presId="urn:microsoft.com/office/officeart/2011/layout/TabList"/>
    <dgm:cxn modelId="{37C73290-1A1A-486D-AFC2-C9C66156EC88}" srcId="{A3317A9F-D84A-4078-AE09-B3BDBF6E15F8}" destId="{6E906FA8-A5D4-49E2-91C4-D76A7DFBAF2E}" srcOrd="14" destOrd="0" parTransId="{4A68CEDE-43F7-493F-8689-F6BDC5DCBAE4}" sibTransId="{FD819C17-7573-4E20-B22B-6B6E80C0916C}"/>
    <dgm:cxn modelId="{61559090-5ABB-4162-AB95-962DD20C2A3E}" type="presOf" srcId="{0B4E5D7A-7E7D-4664-9388-2A414CE02875}" destId="{F21BEDE8-85D7-4F23-BFBB-0CFE39760C21}" srcOrd="0" destOrd="0" presId="urn:microsoft.com/office/officeart/2011/layout/TabList"/>
    <dgm:cxn modelId="{1E52CC93-2FF9-41DE-A226-79D6CDCA2CD5}" type="presOf" srcId="{BBFFADFA-8D46-40E2-BD2A-DC9D3924BD1E}" destId="{FF41E464-19A2-4A36-A8AB-595548CB10C1}" srcOrd="0" destOrd="0" presId="urn:microsoft.com/office/officeart/2011/layout/TabList"/>
    <dgm:cxn modelId="{FF61AB9B-BE7E-40B7-AC3A-98B9FFC14F13}" srcId="{A3317A9F-D84A-4078-AE09-B3BDBF6E15F8}" destId="{3C93CD3F-A7D6-4DA3-B258-3C41ACB9A957}" srcOrd="10" destOrd="0" parTransId="{A64E586F-A319-4F60-A2B7-565BD95F0786}" sibTransId="{EF4E37D0-9021-4806-8449-12263F952DAA}"/>
    <dgm:cxn modelId="{25F06CA3-D665-4F91-9AD9-4E2C89C5C056}" srcId="{797988D7-5155-4177-9FD9-B6AE1F6BC565}" destId="{6A159870-B4EE-453D-952A-240D6D60936D}" srcOrd="0" destOrd="0" parTransId="{6A81C9DC-A5A4-4C24-8FC0-EEE2ECEDC0EA}" sibTransId="{AFD6D770-43A3-4297-A148-B5FD0E844F6E}"/>
    <dgm:cxn modelId="{0957B5A9-5736-4DF4-A2FF-B34BE0D47BCC}" srcId="{A3317A9F-D84A-4078-AE09-B3BDBF6E15F8}" destId="{F93B7EC4-0AB2-4054-9D84-0D0825283CB6}" srcOrd="3" destOrd="0" parTransId="{3E5634B2-7C58-4189-8B8B-9A768D105A5D}" sibTransId="{830C4E57-9924-4EBB-9E5E-B50A8DCBF465}"/>
    <dgm:cxn modelId="{32FDE9B4-5794-42F5-A361-967E5B0DE6F4}" srcId="{2563F0FA-375D-4C5D-AE27-91C6D81D03AF}" destId="{F029B41D-126B-406A-BA02-25F1CD757823}" srcOrd="0" destOrd="0" parTransId="{9F2B3E13-1A9B-4058-A299-C940230E23C5}" sibTransId="{034471BD-1E6A-4CB1-9DEE-9B45A48232CE}"/>
    <dgm:cxn modelId="{BB0954B7-D684-4950-94C5-34E8B4F59137}" srcId="{4EAF6E0C-D62A-4EB3-B9A2-D5B3ECCB594B}" destId="{0161CD20-2E0C-4ED4-9FC8-F24AC4DA4588}" srcOrd="0" destOrd="0" parTransId="{5DD3B8F4-93EC-4C7F-B684-02B864DD9069}" sibTransId="{9384177B-A481-4BB9-8D38-614A91EDF5DC}"/>
    <dgm:cxn modelId="{9975A8B8-D2F4-4DA4-8142-EF380F1A6E85}" srcId="{A3317A9F-D84A-4078-AE09-B3BDBF6E15F8}" destId="{1FA6FFD9-862E-4FF2-98E1-759F5E3C0145}" srcOrd="0" destOrd="0" parTransId="{A9994AE2-AC29-4612-8C23-1EAAD551C113}" sibTransId="{F47673A6-B794-43CC-8BE2-DE3EFBF6DF83}"/>
    <dgm:cxn modelId="{F38D33B9-30D9-4522-BFFF-4FCC8A2A516A}" type="presOf" srcId="{4EAF6E0C-D62A-4EB3-B9A2-D5B3ECCB594B}" destId="{226C1B93-D6D0-43DA-8BA6-588EB9B95FBF}" srcOrd="0" destOrd="0" presId="urn:microsoft.com/office/officeart/2011/layout/TabList"/>
    <dgm:cxn modelId="{01B65FC0-003E-492A-B6A7-1241070147AB}" type="presOf" srcId="{A3317A9F-D84A-4078-AE09-B3BDBF6E15F8}" destId="{E546426A-DFCF-4287-9208-F01DAD3023F7}" srcOrd="0" destOrd="0" presId="urn:microsoft.com/office/officeart/2011/layout/TabList"/>
    <dgm:cxn modelId="{190D9CC8-FB0F-460F-BA07-53A9AF12B9A0}" srcId="{4F4BD969-7AD3-4DAC-BAB8-C6BC34C6049C}" destId="{20F78088-444E-4335-894F-AF2846857480}" srcOrd="0" destOrd="0" parTransId="{EF626653-BAFB-444E-BDB0-7CC9753D8F1F}" sibTransId="{F2D2FD5F-BB24-4DB1-AEA1-0E39BB11E6E0}"/>
    <dgm:cxn modelId="{EEE3A0C8-7AC6-40A7-8230-46CBD556A078}" srcId="{A3317A9F-D84A-4078-AE09-B3BDBF6E15F8}" destId="{95D47514-26ED-4102-8033-B4B7E8AB1D4D}" srcOrd="15" destOrd="0" parTransId="{EC93CF6D-7CC7-4E24-BF88-74DD84331786}" sibTransId="{90B59044-ED81-4779-948F-D1CD16BF4186}"/>
    <dgm:cxn modelId="{702D06CA-42F3-42C5-9258-3BB22726AEA9}" type="presOf" srcId="{6A159870-B4EE-453D-952A-240D6D60936D}" destId="{D80367DE-DDE1-4692-9FD2-1832E514CC3D}" srcOrd="0" destOrd="0" presId="urn:microsoft.com/office/officeart/2011/layout/TabList"/>
    <dgm:cxn modelId="{7D33A0CC-D6E7-4719-838F-D0B70930BC4D}" type="presOf" srcId="{C0F93827-3F03-4A44-8D3C-896C7604CD79}" destId="{9899B306-A97D-4E56-A041-BC167F7A0EC8}" srcOrd="0" destOrd="0" presId="urn:microsoft.com/office/officeart/2011/layout/TabList"/>
    <dgm:cxn modelId="{6BFC80D3-32ED-46FC-9DD0-01D0E101BE20}" srcId="{96C7AA28-83F7-4BBF-8A44-82335EF2BF74}" destId="{EFEB4670-16D5-442F-85A8-1A6C46E6EC35}" srcOrd="0" destOrd="0" parTransId="{441EB07D-01B4-4EE4-99B9-5396F1A4686B}" sibTransId="{7763C2DD-6F2A-4C1B-A02B-5FE2B1CAD157}"/>
    <dgm:cxn modelId="{B9FA17D5-3B26-4B31-BA52-47015128A742}" type="presOf" srcId="{95D47514-26ED-4102-8033-B4B7E8AB1D4D}" destId="{DE7C8DF1-02CA-413F-A341-03E980A86E86}" srcOrd="0" destOrd="0" presId="urn:microsoft.com/office/officeart/2011/layout/TabList"/>
    <dgm:cxn modelId="{E790A4D5-AF51-410E-AC17-D3B1629BC9DF}" srcId="{A3317A9F-D84A-4078-AE09-B3BDBF6E15F8}" destId="{BAD87980-66F8-4E4D-AF80-24F63DD12663}" srcOrd="16" destOrd="0" parTransId="{74039466-25B2-4C64-A43A-19BDC0A62956}" sibTransId="{A59137E7-E347-4E24-A65D-24FE6EA7F863}"/>
    <dgm:cxn modelId="{F4AFD6D8-EBD9-47DD-841F-A0CEC6DF5BCC}" type="presOf" srcId="{5A1A92F0-4AB1-4105-BFC4-97749F8A0661}" destId="{4B397EEE-4F05-43FF-8C61-A5B50A23B6B5}" srcOrd="0" destOrd="0" presId="urn:microsoft.com/office/officeart/2011/layout/TabList"/>
    <dgm:cxn modelId="{BA2546DD-D17C-4D9A-A454-EE025EE7B6BB}" type="presOf" srcId="{F029B41D-126B-406A-BA02-25F1CD757823}" destId="{8457060F-77E2-4FBF-8B8B-A07C59E0B739}" srcOrd="0" destOrd="0" presId="urn:microsoft.com/office/officeart/2011/layout/TabList"/>
    <dgm:cxn modelId="{4883C6DD-D874-4D65-A4BC-B0DBA784379D}" srcId="{A3317A9F-D84A-4078-AE09-B3BDBF6E15F8}" destId="{C0F93827-3F03-4A44-8D3C-896C7604CD79}" srcOrd="12" destOrd="0" parTransId="{308F0AA8-A53B-4A9D-8C99-566C356B21D0}" sibTransId="{F9F24AC9-DA1A-49A1-AF23-853A97F89435}"/>
    <dgm:cxn modelId="{FF5F4EDE-8323-4B40-BC02-9487437DEFE0}" type="presOf" srcId="{006BD1DA-9F37-45C6-9D57-BC7DB6BE6C06}" destId="{244734C8-5F21-4043-9D0F-CDF98FAF5123}" srcOrd="0" destOrd="0" presId="urn:microsoft.com/office/officeart/2011/layout/TabList"/>
    <dgm:cxn modelId="{4563EAE7-90EF-4051-A572-7110745633CB}" type="presOf" srcId="{2563F0FA-375D-4C5D-AE27-91C6D81D03AF}" destId="{5126E1E0-7F06-4EF1-90C9-277A90FABA29}" srcOrd="0" destOrd="0" presId="urn:microsoft.com/office/officeart/2011/layout/TabList"/>
    <dgm:cxn modelId="{E28557F1-4C0F-4869-87F0-70AD13C3C583}" srcId="{2D01E4B9-99EF-4C58-8F74-BB7E28C3B3BE}" destId="{8F1D94A8-3CDB-42B8-ACE7-085D2A43BD68}" srcOrd="0" destOrd="0" parTransId="{8F4F716C-AB0A-45E4-9130-38111F3A5801}" sibTransId="{6D5E9E91-322A-439D-ACA7-223E681B5A04}"/>
    <dgm:cxn modelId="{DAAB84F8-7C6A-4E87-94CC-BA5197ABA3CE}" type="presOf" srcId="{16C112AB-AACA-4686-B011-6A431F1AE76F}" destId="{570F7CC3-E3A6-4DE9-825B-E20436F12BDD}" srcOrd="0" destOrd="0" presId="urn:microsoft.com/office/officeart/2011/layout/TabList"/>
    <dgm:cxn modelId="{5CF54463-BCEC-487C-83CF-A64838EC59A9}" type="presParOf" srcId="{E546426A-DFCF-4287-9208-F01DAD3023F7}" destId="{340ADBAB-A9A6-4CB0-B3EE-30EBEAF4EA32}" srcOrd="0" destOrd="0" presId="urn:microsoft.com/office/officeart/2011/layout/TabList"/>
    <dgm:cxn modelId="{38BE0F53-C81E-4241-8750-40E607D148F5}" type="presParOf" srcId="{340ADBAB-A9A6-4CB0-B3EE-30EBEAF4EA32}" destId="{7DFFA475-3C1E-402F-B7A2-674D6885C477}" srcOrd="0" destOrd="0" presId="urn:microsoft.com/office/officeart/2011/layout/TabList"/>
    <dgm:cxn modelId="{493AD44A-1084-4E59-B9C8-9E81D5156F18}" type="presParOf" srcId="{340ADBAB-A9A6-4CB0-B3EE-30EBEAF4EA32}" destId="{3CF612F5-A9EB-4BCD-9D79-5130375B6A02}" srcOrd="1" destOrd="0" presId="urn:microsoft.com/office/officeart/2011/layout/TabList"/>
    <dgm:cxn modelId="{A64166AD-2343-46C1-ABF2-3055D36B1F2E}" type="presParOf" srcId="{340ADBAB-A9A6-4CB0-B3EE-30EBEAF4EA32}" destId="{E6A043C1-3A80-4342-903C-A1D5F28401B9}" srcOrd="2" destOrd="0" presId="urn:microsoft.com/office/officeart/2011/layout/TabList"/>
    <dgm:cxn modelId="{25B30172-583F-4DA8-99E6-E08C2E518B93}" type="presParOf" srcId="{E546426A-DFCF-4287-9208-F01DAD3023F7}" destId="{8AFBD8FA-CC4A-42BB-B895-5F2726129851}" srcOrd="1" destOrd="0" presId="urn:microsoft.com/office/officeart/2011/layout/TabList"/>
    <dgm:cxn modelId="{F4813A42-1FB8-4C37-9873-75542EE0573F}" type="presParOf" srcId="{E546426A-DFCF-4287-9208-F01DAD3023F7}" destId="{E4D3C010-A98C-4E34-B767-EB38B99BED95}" srcOrd="2" destOrd="0" presId="urn:microsoft.com/office/officeart/2011/layout/TabList"/>
    <dgm:cxn modelId="{023EE817-0835-4F40-AA38-B86EACD5A89E}" type="presParOf" srcId="{E4D3C010-A98C-4E34-B767-EB38B99BED95}" destId="{D80367DE-DDE1-4692-9FD2-1832E514CC3D}" srcOrd="0" destOrd="0" presId="urn:microsoft.com/office/officeart/2011/layout/TabList"/>
    <dgm:cxn modelId="{6F15BD26-96D3-4E36-BE72-AE7F775B6CBB}" type="presParOf" srcId="{E4D3C010-A98C-4E34-B767-EB38B99BED95}" destId="{0894FB0C-DA9A-4EBB-A37F-04054EF6E8CC}" srcOrd="1" destOrd="0" presId="urn:microsoft.com/office/officeart/2011/layout/TabList"/>
    <dgm:cxn modelId="{B40E9C6A-A6E9-4398-9062-13AF309BC188}" type="presParOf" srcId="{E4D3C010-A98C-4E34-B767-EB38B99BED95}" destId="{CB071C53-7562-46FD-9158-7663D8D92203}" srcOrd="2" destOrd="0" presId="urn:microsoft.com/office/officeart/2011/layout/TabList"/>
    <dgm:cxn modelId="{915E99E7-5DD7-41E1-BE18-80CB221C78A9}" type="presParOf" srcId="{E546426A-DFCF-4287-9208-F01DAD3023F7}" destId="{947A09B0-B5EB-422D-A31A-FBED22C07A73}" srcOrd="3" destOrd="0" presId="urn:microsoft.com/office/officeart/2011/layout/TabList"/>
    <dgm:cxn modelId="{17769093-FB48-4F29-8DC6-B15856058634}" type="presParOf" srcId="{E546426A-DFCF-4287-9208-F01DAD3023F7}" destId="{9222E9CB-D995-44E7-9397-EE1649C90BCA}" srcOrd="4" destOrd="0" presId="urn:microsoft.com/office/officeart/2011/layout/TabList"/>
    <dgm:cxn modelId="{73BA2E71-6891-4599-B4FC-503A7FFC9149}" type="presParOf" srcId="{9222E9CB-D995-44E7-9397-EE1649C90BCA}" destId="{77CC59C8-B185-4E86-AB17-B585F34F1D11}" srcOrd="0" destOrd="0" presId="urn:microsoft.com/office/officeart/2011/layout/TabList"/>
    <dgm:cxn modelId="{4EF4B03E-7D87-4D98-B3AD-2362E447DD48}" type="presParOf" srcId="{9222E9CB-D995-44E7-9397-EE1649C90BCA}" destId="{FF41E464-19A2-4A36-A8AB-595548CB10C1}" srcOrd="1" destOrd="0" presId="urn:microsoft.com/office/officeart/2011/layout/TabList"/>
    <dgm:cxn modelId="{3A2995B2-9A2E-425C-84C8-AB9CC5AEC566}" type="presParOf" srcId="{9222E9CB-D995-44E7-9397-EE1649C90BCA}" destId="{924A5DDD-10E1-4C0D-B663-CACA5950D427}" srcOrd="2" destOrd="0" presId="urn:microsoft.com/office/officeart/2011/layout/TabList"/>
    <dgm:cxn modelId="{ADE827EB-910C-48C1-8E08-F7F30FBE9379}" type="presParOf" srcId="{E546426A-DFCF-4287-9208-F01DAD3023F7}" destId="{7F197D32-CF6B-4B58-ABE3-69B78C0D485C}" srcOrd="5" destOrd="0" presId="urn:microsoft.com/office/officeart/2011/layout/TabList"/>
    <dgm:cxn modelId="{BFBCF8D0-B1A0-48F5-B40A-23F8DE8889F0}" type="presParOf" srcId="{E546426A-DFCF-4287-9208-F01DAD3023F7}" destId="{693D258A-A4D6-4139-8871-42EB0475CE3E}" srcOrd="6" destOrd="0" presId="urn:microsoft.com/office/officeart/2011/layout/TabList"/>
    <dgm:cxn modelId="{0D3E011C-FE78-4038-9B40-2F2079C05E15}" type="presParOf" srcId="{693D258A-A4D6-4139-8871-42EB0475CE3E}" destId="{4283FA48-AC36-46FD-A088-8548B60EEAE8}" srcOrd="0" destOrd="0" presId="urn:microsoft.com/office/officeart/2011/layout/TabList"/>
    <dgm:cxn modelId="{E7ECD2BE-50BC-4A77-B8CC-110A7785BEA2}" type="presParOf" srcId="{693D258A-A4D6-4139-8871-42EB0475CE3E}" destId="{06373C72-7B8A-4301-BC66-D557368F5D02}" srcOrd="1" destOrd="0" presId="urn:microsoft.com/office/officeart/2011/layout/TabList"/>
    <dgm:cxn modelId="{5173737A-2D40-4F3F-891B-9AE2E2880359}" type="presParOf" srcId="{693D258A-A4D6-4139-8871-42EB0475CE3E}" destId="{8AFAB3E9-5FDC-4366-9DB7-2C42BDAFF0C4}" srcOrd="2" destOrd="0" presId="urn:microsoft.com/office/officeart/2011/layout/TabList"/>
    <dgm:cxn modelId="{7289ACB6-49D5-4B9A-9437-8ED19B3CB342}" type="presParOf" srcId="{E546426A-DFCF-4287-9208-F01DAD3023F7}" destId="{842057EF-3B75-474F-9B3B-932454C8BD63}" srcOrd="7" destOrd="0" presId="urn:microsoft.com/office/officeart/2011/layout/TabList"/>
    <dgm:cxn modelId="{7EE29C10-4365-4AB9-BBFC-962291FE0455}" type="presParOf" srcId="{E546426A-DFCF-4287-9208-F01DAD3023F7}" destId="{31935D0F-615E-4096-9AFC-A09430CF0405}" srcOrd="8" destOrd="0" presId="urn:microsoft.com/office/officeart/2011/layout/TabList"/>
    <dgm:cxn modelId="{29A390FC-E58A-4B0D-B150-DD92EA8A868E}" type="presParOf" srcId="{31935D0F-615E-4096-9AFC-A09430CF0405}" destId="{0BB8547C-751C-4B90-A595-970BA8B75A43}" srcOrd="0" destOrd="0" presId="urn:microsoft.com/office/officeart/2011/layout/TabList"/>
    <dgm:cxn modelId="{225FA5BD-4A60-4F3A-9748-F6702F8A6405}" type="presParOf" srcId="{31935D0F-615E-4096-9AFC-A09430CF0405}" destId="{226C1B93-D6D0-43DA-8BA6-588EB9B95FBF}" srcOrd="1" destOrd="0" presId="urn:microsoft.com/office/officeart/2011/layout/TabList"/>
    <dgm:cxn modelId="{7EE00CC3-2D04-4E34-A892-C828E34A6110}" type="presParOf" srcId="{31935D0F-615E-4096-9AFC-A09430CF0405}" destId="{78E019E8-3947-4BF2-B220-749E964A9C6A}" srcOrd="2" destOrd="0" presId="urn:microsoft.com/office/officeart/2011/layout/TabList"/>
    <dgm:cxn modelId="{1F27FBF8-B8D4-4205-BA1C-59EBBB190F53}" type="presParOf" srcId="{E546426A-DFCF-4287-9208-F01DAD3023F7}" destId="{B977C7AE-4896-4F7B-BCEE-5F94879685AA}" srcOrd="9" destOrd="0" presId="urn:microsoft.com/office/officeart/2011/layout/TabList"/>
    <dgm:cxn modelId="{10969782-F770-4177-8FA0-3F6BCFB39FEA}" type="presParOf" srcId="{E546426A-DFCF-4287-9208-F01DAD3023F7}" destId="{B327B41D-F638-4780-87E1-2F35234A4D80}" srcOrd="10" destOrd="0" presId="urn:microsoft.com/office/officeart/2011/layout/TabList"/>
    <dgm:cxn modelId="{60103BFA-37BD-4C30-B5D3-6752180376CF}" type="presParOf" srcId="{B327B41D-F638-4780-87E1-2F35234A4D80}" destId="{08774A98-7435-47C8-AF07-ABE553FBDF99}" srcOrd="0" destOrd="0" presId="urn:microsoft.com/office/officeart/2011/layout/TabList"/>
    <dgm:cxn modelId="{99BB4ED7-C172-4749-B9AB-E9B88EAC0D7D}" type="presParOf" srcId="{B327B41D-F638-4780-87E1-2F35234A4D80}" destId="{5AB80D03-8485-4873-B607-1E0BAD25422B}" srcOrd="1" destOrd="0" presId="urn:microsoft.com/office/officeart/2011/layout/TabList"/>
    <dgm:cxn modelId="{E463E2CF-53E7-4FE7-B24D-6F144C000DD1}" type="presParOf" srcId="{B327B41D-F638-4780-87E1-2F35234A4D80}" destId="{573798DD-3D1F-4632-B9E1-10990D62B767}" srcOrd="2" destOrd="0" presId="urn:microsoft.com/office/officeart/2011/layout/TabList"/>
    <dgm:cxn modelId="{A2F1EE62-FC34-4955-B211-E862E4A58605}" type="presParOf" srcId="{E546426A-DFCF-4287-9208-F01DAD3023F7}" destId="{AE8F2143-E6DC-4C20-8A33-7450BB5F1DC1}" srcOrd="11" destOrd="0" presId="urn:microsoft.com/office/officeart/2011/layout/TabList"/>
    <dgm:cxn modelId="{8A6F2D4B-7302-4555-941E-493AD75DADE8}" type="presParOf" srcId="{E546426A-DFCF-4287-9208-F01DAD3023F7}" destId="{DC329C09-FCA8-4D77-AF6D-6E6FE49CC62F}" srcOrd="12" destOrd="0" presId="urn:microsoft.com/office/officeart/2011/layout/TabList"/>
    <dgm:cxn modelId="{D91C1F3E-64BE-4325-9FA2-1F4FB58390B5}" type="presParOf" srcId="{DC329C09-FCA8-4D77-AF6D-6E6FE49CC62F}" destId="{55EBC0C8-9875-4AB5-A1DE-F714FF666876}" srcOrd="0" destOrd="0" presId="urn:microsoft.com/office/officeart/2011/layout/TabList"/>
    <dgm:cxn modelId="{81981AE9-7EBC-400B-BA2C-B061C8751CAF}" type="presParOf" srcId="{DC329C09-FCA8-4D77-AF6D-6E6FE49CC62F}" destId="{B912067F-B699-4793-A2AF-B4FE7DA7925A}" srcOrd="1" destOrd="0" presId="urn:microsoft.com/office/officeart/2011/layout/TabList"/>
    <dgm:cxn modelId="{5DA49F00-8515-4A51-85B2-6B07FFFFFCCF}" type="presParOf" srcId="{DC329C09-FCA8-4D77-AF6D-6E6FE49CC62F}" destId="{775085E6-78A7-4B63-B85E-5A4E8F152322}" srcOrd="2" destOrd="0" presId="urn:microsoft.com/office/officeart/2011/layout/TabList"/>
    <dgm:cxn modelId="{74AAB390-3D36-406D-B530-77D22DF6EE7C}" type="presParOf" srcId="{E546426A-DFCF-4287-9208-F01DAD3023F7}" destId="{B5228054-0FC5-4F2D-B80C-3012A966DD2B}" srcOrd="13" destOrd="0" presId="urn:microsoft.com/office/officeart/2011/layout/TabList"/>
    <dgm:cxn modelId="{828A1278-F23E-43E5-ACB4-4009E9E8B130}" type="presParOf" srcId="{E546426A-DFCF-4287-9208-F01DAD3023F7}" destId="{1137FA99-B770-4CBB-89AD-E2B70EB85A6D}" srcOrd="14" destOrd="0" presId="urn:microsoft.com/office/officeart/2011/layout/TabList"/>
    <dgm:cxn modelId="{E5D66491-C37C-485B-BD9B-88ECE128AE24}" type="presParOf" srcId="{1137FA99-B770-4CBB-89AD-E2B70EB85A6D}" destId="{BEE51350-71B4-4144-A6F4-B8B45C5C48FA}" srcOrd="0" destOrd="0" presId="urn:microsoft.com/office/officeart/2011/layout/TabList"/>
    <dgm:cxn modelId="{63C54658-5E8E-420A-AB28-0E0CC12E0E74}" type="presParOf" srcId="{1137FA99-B770-4CBB-89AD-E2B70EB85A6D}" destId="{F21BEDE8-85D7-4F23-BFBB-0CFE39760C21}" srcOrd="1" destOrd="0" presId="urn:microsoft.com/office/officeart/2011/layout/TabList"/>
    <dgm:cxn modelId="{071392F0-30A7-405F-B79A-FCA42CA92404}" type="presParOf" srcId="{1137FA99-B770-4CBB-89AD-E2B70EB85A6D}" destId="{9293C389-368E-4588-A16B-426CACB203C2}" srcOrd="2" destOrd="0" presId="urn:microsoft.com/office/officeart/2011/layout/TabList"/>
    <dgm:cxn modelId="{D1671336-E7D3-43F6-962F-F2C9EF86D831}" type="presParOf" srcId="{E546426A-DFCF-4287-9208-F01DAD3023F7}" destId="{50CF8D9B-D38C-4079-B317-9E030D126417}" srcOrd="15" destOrd="0" presId="urn:microsoft.com/office/officeart/2011/layout/TabList"/>
    <dgm:cxn modelId="{6ED3DE5A-668B-4808-B25F-D5295166B8D6}" type="presParOf" srcId="{E546426A-DFCF-4287-9208-F01DAD3023F7}" destId="{2365641A-74B7-482D-AD2E-8ED86BAFD586}" srcOrd="16" destOrd="0" presId="urn:microsoft.com/office/officeart/2011/layout/TabList"/>
    <dgm:cxn modelId="{012706F6-E01A-497F-B163-BE2F83B035F4}" type="presParOf" srcId="{2365641A-74B7-482D-AD2E-8ED86BAFD586}" destId="{BED97DEF-F98C-4146-8F0F-532475F311A7}" srcOrd="0" destOrd="0" presId="urn:microsoft.com/office/officeart/2011/layout/TabList"/>
    <dgm:cxn modelId="{9A320259-1A83-4F88-9991-7BE032C015F0}" type="presParOf" srcId="{2365641A-74B7-482D-AD2E-8ED86BAFD586}" destId="{23F6A3E9-9382-48BF-A435-40C11C74FBCC}" srcOrd="1" destOrd="0" presId="urn:microsoft.com/office/officeart/2011/layout/TabList"/>
    <dgm:cxn modelId="{19EB01C4-AB0B-4ED0-AC2C-8906D2D3774F}" type="presParOf" srcId="{2365641A-74B7-482D-AD2E-8ED86BAFD586}" destId="{E9663E94-3F2B-49BA-9429-EAFA9A3066EE}" srcOrd="2" destOrd="0" presId="urn:microsoft.com/office/officeart/2011/layout/TabList"/>
    <dgm:cxn modelId="{AA85A44C-36B0-4237-BAF9-28CBAA6EFAED}" type="presParOf" srcId="{E546426A-DFCF-4287-9208-F01DAD3023F7}" destId="{24426EC9-F857-49CF-A1E2-5DDB7AA62EB6}" srcOrd="17" destOrd="0" presId="urn:microsoft.com/office/officeart/2011/layout/TabList"/>
    <dgm:cxn modelId="{DDE363EC-7908-411D-A24D-81DCCF1FA362}" type="presParOf" srcId="{E546426A-DFCF-4287-9208-F01DAD3023F7}" destId="{B7C5C6B8-934A-4E08-844B-FB5CF1CD3A35}" srcOrd="18" destOrd="0" presId="urn:microsoft.com/office/officeart/2011/layout/TabList"/>
    <dgm:cxn modelId="{5628A341-60B7-4066-B403-AFB8D9A4A442}" type="presParOf" srcId="{B7C5C6B8-934A-4E08-844B-FB5CF1CD3A35}" destId="{4B397EEE-4F05-43FF-8C61-A5B50A23B6B5}" srcOrd="0" destOrd="0" presId="urn:microsoft.com/office/officeart/2011/layout/TabList"/>
    <dgm:cxn modelId="{0AE1084D-7DB6-4653-ACC4-260E19F9F697}" type="presParOf" srcId="{B7C5C6B8-934A-4E08-844B-FB5CF1CD3A35}" destId="{0440D8E2-7501-416A-934D-A9E4F6AD964D}" srcOrd="1" destOrd="0" presId="urn:microsoft.com/office/officeart/2011/layout/TabList"/>
    <dgm:cxn modelId="{0022E43E-FECC-4D77-B94C-96BE9268CC5A}" type="presParOf" srcId="{B7C5C6B8-934A-4E08-844B-FB5CF1CD3A35}" destId="{DA6BDCEB-E2F5-493A-B11F-AD2DFDD83D7A}" srcOrd="2" destOrd="0" presId="urn:microsoft.com/office/officeart/2011/layout/TabList"/>
    <dgm:cxn modelId="{BEF56CBD-AE60-4848-987E-F2655BAE9402}" type="presParOf" srcId="{E546426A-DFCF-4287-9208-F01DAD3023F7}" destId="{00F3075F-A613-4F91-BFF8-2C501E90400F}" srcOrd="19" destOrd="0" presId="urn:microsoft.com/office/officeart/2011/layout/TabList"/>
    <dgm:cxn modelId="{C23F0E25-6423-4F93-A3F2-3E51E49A15DC}" type="presParOf" srcId="{E546426A-DFCF-4287-9208-F01DAD3023F7}" destId="{2DDB97B3-8B71-471B-99B3-07B648E8412C}" srcOrd="20" destOrd="0" presId="urn:microsoft.com/office/officeart/2011/layout/TabList"/>
    <dgm:cxn modelId="{D5281753-50E2-4752-AF85-C34319F0005C}" type="presParOf" srcId="{2DDB97B3-8B71-471B-99B3-07B648E8412C}" destId="{570F7CC3-E3A6-4DE9-825B-E20436F12BDD}" srcOrd="0" destOrd="0" presId="urn:microsoft.com/office/officeart/2011/layout/TabList"/>
    <dgm:cxn modelId="{413E3151-B00E-4006-955F-AD3CF01151BB}" type="presParOf" srcId="{2DDB97B3-8B71-471B-99B3-07B648E8412C}" destId="{B70D9E32-89CC-4FF2-BBC3-B958911221A4}" srcOrd="1" destOrd="0" presId="urn:microsoft.com/office/officeart/2011/layout/TabList"/>
    <dgm:cxn modelId="{E7C07794-78EC-4F2C-A11A-84E261CE5BBB}" type="presParOf" srcId="{2DDB97B3-8B71-471B-99B3-07B648E8412C}" destId="{B5B7C5B3-BC1D-42A6-BD16-60A154DC77D7}" srcOrd="2" destOrd="0" presId="urn:microsoft.com/office/officeart/2011/layout/TabList"/>
    <dgm:cxn modelId="{0460C3F6-F0BC-4826-84A3-F1B7518A9D51}" type="presParOf" srcId="{E546426A-DFCF-4287-9208-F01DAD3023F7}" destId="{71565EC5-DB11-4C08-BDFF-2CFBB5747DB3}" srcOrd="21" destOrd="0" presId="urn:microsoft.com/office/officeart/2011/layout/TabList"/>
    <dgm:cxn modelId="{E6402F57-B03B-404D-8DF9-E2A2C01439FF}" type="presParOf" srcId="{E546426A-DFCF-4287-9208-F01DAD3023F7}" destId="{76ED7875-F354-4353-8668-92904464D686}" srcOrd="22" destOrd="0" presId="urn:microsoft.com/office/officeart/2011/layout/TabList"/>
    <dgm:cxn modelId="{526DA1A6-0109-45D4-B1FF-7FAB3A489CD3}" type="presParOf" srcId="{76ED7875-F354-4353-8668-92904464D686}" destId="{8457060F-77E2-4FBF-8B8B-A07C59E0B739}" srcOrd="0" destOrd="0" presId="urn:microsoft.com/office/officeart/2011/layout/TabList"/>
    <dgm:cxn modelId="{9E07A206-FECC-4F95-8FF8-B38ED27BD60E}" type="presParOf" srcId="{76ED7875-F354-4353-8668-92904464D686}" destId="{5126E1E0-7F06-4EF1-90C9-277A90FABA29}" srcOrd="1" destOrd="0" presId="urn:microsoft.com/office/officeart/2011/layout/TabList"/>
    <dgm:cxn modelId="{3197D05F-E9E0-4CBB-904B-FF5F02551687}" type="presParOf" srcId="{76ED7875-F354-4353-8668-92904464D686}" destId="{99282201-4A0E-43C1-A807-0D7BC9BD17D8}" srcOrd="2" destOrd="0" presId="urn:microsoft.com/office/officeart/2011/layout/TabList"/>
    <dgm:cxn modelId="{3F57B496-C747-46BF-9E6F-F704CB8929DD}" type="presParOf" srcId="{E546426A-DFCF-4287-9208-F01DAD3023F7}" destId="{651233DB-4B69-4EB1-9B7E-5D61F954E5F0}" srcOrd="23" destOrd="0" presId="urn:microsoft.com/office/officeart/2011/layout/TabList"/>
    <dgm:cxn modelId="{DA6ECEC3-A17B-40D4-AE57-231769ECBF63}" type="presParOf" srcId="{E546426A-DFCF-4287-9208-F01DAD3023F7}" destId="{07984885-FDA6-48EE-9748-B3D54D6C4359}" srcOrd="24" destOrd="0" presId="urn:microsoft.com/office/officeart/2011/layout/TabList"/>
    <dgm:cxn modelId="{0695E393-B983-4473-8C6C-D3AC010899C8}" type="presParOf" srcId="{07984885-FDA6-48EE-9748-B3D54D6C4359}" destId="{80E25FC9-C4EA-4872-9D8F-7621958BD69F}" srcOrd="0" destOrd="0" presId="urn:microsoft.com/office/officeart/2011/layout/TabList"/>
    <dgm:cxn modelId="{FEA7A782-6A4A-488B-ABBB-0AD5B00A2741}" type="presParOf" srcId="{07984885-FDA6-48EE-9748-B3D54D6C4359}" destId="{9899B306-A97D-4E56-A041-BC167F7A0EC8}" srcOrd="1" destOrd="0" presId="urn:microsoft.com/office/officeart/2011/layout/TabList"/>
    <dgm:cxn modelId="{7E5DE22E-5BE0-494E-898C-74EA60736D7F}" type="presParOf" srcId="{07984885-FDA6-48EE-9748-B3D54D6C4359}" destId="{EA96FC89-D632-4759-A82A-38853594B524}" srcOrd="2" destOrd="0" presId="urn:microsoft.com/office/officeart/2011/layout/TabList"/>
    <dgm:cxn modelId="{8CBCBAB5-F6DF-4BC6-ABE0-7135E87B9904}" type="presParOf" srcId="{E546426A-DFCF-4287-9208-F01DAD3023F7}" destId="{AD13E5F4-8922-4727-A2B3-21C8A2627121}" srcOrd="25" destOrd="0" presId="urn:microsoft.com/office/officeart/2011/layout/TabList"/>
    <dgm:cxn modelId="{0ACA5490-3933-45A8-95BC-9B0B2AC578D7}" type="presParOf" srcId="{E546426A-DFCF-4287-9208-F01DAD3023F7}" destId="{413AB999-185B-403C-BFF3-ED6178D87FAC}" srcOrd="26" destOrd="0" presId="urn:microsoft.com/office/officeart/2011/layout/TabList"/>
    <dgm:cxn modelId="{76EEA446-466E-4C8E-BB8A-700C2C0C4152}" type="presParOf" srcId="{413AB999-185B-403C-BFF3-ED6178D87FAC}" destId="{1C4B8583-464F-47BF-A380-2EC7220C9488}" srcOrd="0" destOrd="0" presId="urn:microsoft.com/office/officeart/2011/layout/TabList"/>
    <dgm:cxn modelId="{B545A81B-B069-49C0-BA25-7305F26171DC}" type="presParOf" srcId="{413AB999-185B-403C-BFF3-ED6178D87FAC}" destId="{6B9DE411-1F88-4850-B784-8F87DA16C45B}" srcOrd="1" destOrd="0" presId="urn:microsoft.com/office/officeart/2011/layout/TabList"/>
    <dgm:cxn modelId="{BFC526F3-13DF-4D79-83CF-8BE5A4EC4810}" type="presParOf" srcId="{413AB999-185B-403C-BFF3-ED6178D87FAC}" destId="{4B03FDE9-B878-418C-BE49-BC28BF5448E8}" srcOrd="2" destOrd="0" presId="urn:microsoft.com/office/officeart/2011/layout/TabList"/>
    <dgm:cxn modelId="{75A96812-1C35-4E96-B3AF-C8DABB84F6D5}" type="presParOf" srcId="{E546426A-DFCF-4287-9208-F01DAD3023F7}" destId="{4FE881D3-BAF0-42CF-B68F-5A3DBF73E202}" srcOrd="27" destOrd="0" presId="urn:microsoft.com/office/officeart/2011/layout/TabList"/>
    <dgm:cxn modelId="{E7D6FE23-2F0E-4EB6-B930-1DDE177DE936}" type="presParOf" srcId="{E546426A-DFCF-4287-9208-F01DAD3023F7}" destId="{9A468596-C809-4147-B494-38835B27ABB0}" srcOrd="28" destOrd="0" presId="urn:microsoft.com/office/officeart/2011/layout/TabList"/>
    <dgm:cxn modelId="{0D645525-68BA-41B1-A55B-8DD83B786AB4}" type="presParOf" srcId="{9A468596-C809-4147-B494-38835B27ABB0}" destId="{1DDAABD2-56A5-4758-B0E8-20F981A5DB52}" srcOrd="0" destOrd="0" presId="urn:microsoft.com/office/officeart/2011/layout/TabList"/>
    <dgm:cxn modelId="{9C53FBB5-59ED-417C-A222-8B29CB0AF4D1}" type="presParOf" srcId="{9A468596-C809-4147-B494-38835B27ABB0}" destId="{CF8A5604-2D2E-4BD8-A884-88EFB1EB1B64}" srcOrd="1" destOrd="0" presId="urn:microsoft.com/office/officeart/2011/layout/TabList"/>
    <dgm:cxn modelId="{B5ADDB14-A70C-4124-9877-10628BE496C1}" type="presParOf" srcId="{9A468596-C809-4147-B494-38835B27ABB0}" destId="{3B8C5918-90A5-41D9-AD21-6A71DDFB8223}" srcOrd="2" destOrd="0" presId="urn:microsoft.com/office/officeart/2011/layout/TabList"/>
    <dgm:cxn modelId="{0F5072B3-B540-4A9B-A880-E9FB9C6F0CC7}" type="presParOf" srcId="{E546426A-DFCF-4287-9208-F01DAD3023F7}" destId="{E1B005BA-5786-4727-867D-88A44D6E3CF9}" srcOrd="29" destOrd="0" presId="urn:microsoft.com/office/officeart/2011/layout/TabList"/>
    <dgm:cxn modelId="{F712D886-110C-444D-A052-1B0BF39FB88F}" type="presParOf" srcId="{E546426A-DFCF-4287-9208-F01DAD3023F7}" destId="{A02F822F-48B4-4D5B-A645-990AF1CA78F4}" srcOrd="30" destOrd="0" presId="urn:microsoft.com/office/officeart/2011/layout/TabList"/>
    <dgm:cxn modelId="{13048910-B4DB-4620-8E63-ED798F614237}" type="presParOf" srcId="{A02F822F-48B4-4D5B-A645-990AF1CA78F4}" destId="{DB275417-5D50-4290-9947-AAC30A8207AF}" srcOrd="0" destOrd="0" presId="urn:microsoft.com/office/officeart/2011/layout/TabList"/>
    <dgm:cxn modelId="{8241A945-0E65-4289-ABBA-4C1D9B6DFE05}" type="presParOf" srcId="{A02F822F-48B4-4D5B-A645-990AF1CA78F4}" destId="{DE7C8DF1-02CA-413F-A341-03E980A86E86}" srcOrd="1" destOrd="0" presId="urn:microsoft.com/office/officeart/2011/layout/TabList"/>
    <dgm:cxn modelId="{3DA59407-673F-4179-80E7-FF376BDB767A}" type="presParOf" srcId="{A02F822F-48B4-4D5B-A645-990AF1CA78F4}" destId="{478A6012-073E-4E14-80A5-58039C7F576A}" srcOrd="2" destOrd="0" presId="urn:microsoft.com/office/officeart/2011/layout/TabList"/>
    <dgm:cxn modelId="{D7949599-CF0D-47F4-BC1F-A334622A821D}" type="presParOf" srcId="{E546426A-DFCF-4287-9208-F01DAD3023F7}" destId="{B0E356B6-47D6-4C3B-81A7-4EB6FF728EC8}" srcOrd="31" destOrd="0" presId="urn:microsoft.com/office/officeart/2011/layout/TabList"/>
    <dgm:cxn modelId="{23D18B67-E3E4-457E-BC7F-40F6028FE3D6}" type="presParOf" srcId="{E546426A-DFCF-4287-9208-F01DAD3023F7}" destId="{5FFBA3AB-BA64-40B3-A9B7-42E0EAB3AE79}" srcOrd="32" destOrd="0" presId="urn:microsoft.com/office/officeart/2011/layout/TabList"/>
    <dgm:cxn modelId="{39A3D715-1681-4960-A649-E307290061C1}" type="presParOf" srcId="{5FFBA3AB-BA64-40B3-A9B7-42E0EAB3AE79}" destId="{244734C8-5F21-4043-9D0F-CDF98FAF5123}" srcOrd="0" destOrd="0" presId="urn:microsoft.com/office/officeart/2011/layout/TabList"/>
    <dgm:cxn modelId="{B06D291D-E8F1-42E3-A225-F96246D4E0E0}" type="presParOf" srcId="{5FFBA3AB-BA64-40B3-A9B7-42E0EAB3AE79}" destId="{56B34032-EA29-4BE3-B0AD-BBC8ED413815}" srcOrd="1" destOrd="0" presId="urn:microsoft.com/office/officeart/2011/layout/TabList"/>
    <dgm:cxn modelId="{D2EF7FDF-E396-4579-80A4-4A92A140967C}" type="presParOf" srcId="{5FFBA3AB-BA64-40B3-A9B7-42E0EAB3AE79}" destId="{E014695D-7AF5-420D-9696-8B9448776477}"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C6F05-CD4C-4DB8-A3CE-24EF96A8F180}">
      <dsp:nvSpPr>
        <dsp:cNvPr id="0" name=""/>
        <dsp:cNvSpPr/>
      </dsp:nvSpPr>
      <dsp:spPr>
        <a:xfrm>
          <a:off x="0" y="0"/>
          <a:ext cx="8940111" cy="168235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Definition: </a:t>
          </a:r>
          <a:r>
            <a:rPr lang="en-US" sz="2400" kern="1200" dirty="0"/>
            <a:t>Unintended, unscheduled power flows that occur because electricity follows the </a:t>
          </a:r>
          <a:r>
            <a:rPr lang="en-US" sz="2400" b="1" kern="1200" dirty="0"/>
            <a:t>path of least resistance (or impedance)</a:t>
          </a:r>
          <a:r>
            <a:rPr lang="en-US" sz="2400" kern="1200" dirty="0"/>
            <a:t>, not the commercial “contract path.”</a:t>
          </a:r>
        </a:p>
      </dsp:txBody>
      <dsp:txXfrm>
        <a:off x="49274" y="49274"/>
        <a:ext cx="7201268" cy="1583805"/>
      </dsp:txXfrm>
    </dsp:sp>
    <dsp:sp modelId="{11D0BB8B-65F9-47A7-8C92-D4C0D82E2884}">
      <dsp:nvSpPr>
        <dsp:cNvPr id="0" name=""/>
        <dsp:cNvSpPr/>
      </dsp:nvSpPr>
      <dsp:spPr>
        <a:xfrm>
          <a:off x="1577666" y="2056209"/>
          <a:ext cx="8940111" cy="168235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Result:</a:t>
          </a:r>
          <a:r>
            <a:rPr lang="en-US" sz="2400" kern="1200" dirty="0"/>
            <a:t> Actual MW flows spread across multiple parallel lines and </a:t>
          </a:r>
          <a:r>
            <a:rPr lang="en-US" sz="2400" b="1" kern="1200" dirty="0"/>
            <a:t>cross Balancing Authorities and state boundaries</a:t>
          </a:r>
          <a:r>
            <a:rPr lang="en-US" sz="2400" kern="1200" dirty="0"/>
            <a:t>, affecting facilities far from the scheduled transaction.</a:t>
          </a:r>
        </a:p>
      </dsp:txBody>
      <dsp:txXfrm>
        <a:off x="1626940" y="2105483"/>
        <a:ext cx="6170366" cy="1583805"/>
      </dsp:txXfrm>
    </dsp:sp>
    <dsp:sp modelId="{AF44B205-4606-4CAC-833F-5D17A40353DB}">
      <dsp:nvSpPr>
        <dsp:cNvPr id="0" name=""/>
        <dsp:cNvSpPr/>
      </dsp:nvSpPr>
      <dsp:spPr>
        <a:xfrm>
          <a:off x="7846581" y="1322516"/>
          <a:ext cx="1093529" cy="1093529"/>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92625" y="1322516"/>
        <a:ext cx="601441" cy="82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F2D15-1F17-4394-AD92-8337FA6407DC}">
      <dsp:nvSpPr>
        <dsp:cNvPr id="0" name=""/>
        <dsp:cNvSpPr/>
      </dsp:nvSpPr>
      <dsp:spPr>
        <a:xfrm>
          <a:off x="51" y="10466"/>
          <a:ext cx="4914801"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Process:</a:t>
          </a:r>
          <a:endParaRPr lang="en-US" sz="2100" kern="1200"/>
        </a:p>
      </dsp:txBody>
      <dsp:txXfrm>
        <a:off x="51" y="10466"/>
        <a:ext cx="4914801" cy="604800"/>
      </dsp:txXfrm>
    </dsp:sp>
    <dsp:sp modelId="{21EC6E9C-01A4-4E0B-A790-95DCC6A03F0E}">
      <dsp:nvSpPr>
        <dsp:cNvPr id="0" name=""/>
        <dsp:cNvSpPr/>
      </dsp:nvSpPr>
      <dsp:spPr>
        <a:xfrm>
          <a:off x="51" y="615266"/>
          <a:ext cx="4914801" cy="311283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Advise the Reliability Coordinator (RC)</a:t>
          </a:r>
        </a:p>
        <a:p>
          <a:pPr marL="228600" lvl="1" indent="-228600" algn="l" defTabSz="933450">
            <a:lnSpc>
              <a:spcPct val="90000"/>
            </a:lnSpc>
            <a:spcBef>
              <a:spcPct val="0"/>
            </a:spcBef>
            <a:spcAft>
              <a:spcPct val="15000"/>
            </a:spcAft>
            <a:buChar char="•"/>
          </a:pPr>
          <a:r>
            <a:rPr lang="en-US" sz="2100" b="0" kern="1200" dirty="0"/>
            <a:t>On-path actions by the path owner/operator</a:t>
          </a:r>
        </a:p>
        <a:p>
          <a:pPr marL="228600" lvl="1" indent="-228600" algn="l" defTabSz="933450">
            <a:lnSpc>
              <a:spcPct val="90000"/>
            </a:lnSpc>
            <a:spcBef>
              <a:spcPct val="0"/>
            </a:spcBef>
            <a:spcAft>
              <a:spcPct val="15000"/>
            </a:spcAft>
            <a:buChar char="•"/>
          </a:pPr>
          <a:r>
            <a:rPr lang="en-US" sz="2100" b="0" kern="1200" dirty="0"/>
            <a:t>Coordinated operation of Qualified Controllable Devices (QCDs), i.e. phase-shifting transformers (PSTs)</a:t>
          </a:r>
        </a:p>
        <a:p>
          <a:pPr marL="228600" lvl="1" indent="-228600" algn="l" defTabSz="933450">
            <a:lnSpc>
              <a:spcPct val="90000"/>
            </a:lnSpc>
            <a:spcBef>
              <a:spcPct val="0"/>
            </a:spcBef>
            <a:spcAft>
              <a:spcPct val="15000"/>
            </a:spcAft>
            <a:buChar char="•"/>
          </a:pPr>
          <a:r>
            <a:rPr lang="en-US" sz="2100" b="0" kern="1200" dirty="0"/>
            <a:t>If needed, curtail contributing schedules (hourly events)</a:t>
          </a:r>
        </a:p>
        <a:p>
          <a:pPr marL="228600" lvl="1" indent="-228600" algn="l" defTabSz="933450">
            <a:lnSpc>
              <a:spcPct val="90000"/>
            </a:lnSpc>
            <a:spcBef>
              <a:spcPct val="0"/>
            </a:spcBef>
            <a:spcAft>
              <a:spcPct val="15000"/>
            </a:spcAft>
            <a:buChar char="•"/>
          </a:pPr>
          <a:r>
            <a:rPr lang="en-US" sz="2100" b="0" kern="1200" dirty="0"/>
            <a:t>Plan administrator (SPP) allocates costs</a:t>
          </a:r>
        </a:p>
      </dsp:txBody>
      <dsp:txXfrm>
        <a:off x="51" y="615266"/>
        <a:ext cx="4914801" cy="3112830"/>
      </dsp:txXfrm>
    </dsp:sp>
    <dsp:sp modelId="{C7FE555D-A7BB-42EF-875F-A94BDFE54902}">
      <dsp:nvSpPr>
        <dsp:cNvPr id="0" name=""/>
        <dsp:cNvSpPr/>
      </dsp:nvSpPr>
      <dsp:spPr>
        <a:xfrm>
          <a:off x="5602925" y="10466"/>
          <a:ext cx="4914801"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Limitations:</a:t>
          </a:r>
          <a:endParaRPr lang="en-US" sz="2100" kern="1200" dirty="0"/>
        </a:p>
      </dsp:txBody>
      <dsp:txXfrm>
        <a:off x="5602925" y="10466"/>
        <a:ext cx="4914801" cy="604800"/>
      </dsp:txXfrm>
    </dsp:sp>
    <dsp:sp modelId="{C1051784-0FA8-4866-933C-5BA3667B5E7C}">
      <dsp:nvSpPr>
        <dsp:cNvPr id="0" name=""/>
        <dsp:cNvSpPr/>
      </dsp:nvSpPr>
      <dsp:spPr>
        <a:xfrm>
          <a:off x="5602925" y="615266"/>
          <a:ext cx="4914801" cy="311283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Narrow Scope (only “Qualified Paths”)</a:t>
          </a:r>
          <a:endParaRPr lang="en-US" sz="2100" b="1" kern="1200" dirty="0"/>
        </a:p>
        <a:p>
          <a:pPr marL="228600" lvl="1" indent="-228600" algn="l" defTabSz="933450">
            <a:lnSpc>
              <a:spcPct val="90000"/>
            </a:lnSpc>
            <a:spcBef>
              <a:spcPct val="0"/>
            </a:spcBef>
            <a:spcAft>
              <a:spcPct val="15000"/>
            </a:spcAft>
            <a:buChar char="•"/>
          </a:pPr>
          <a:r>
            <a:rPr lang="en-US" sz="2100" b="0" kern="1200" dirty="0"/>
            <a:t>High Trigger threshold</a:t>
          </a:r>
        </a:p>
        <a:p>
          <a:pPr marL="228600" lvl="1" indent="-228600" algn="l" defTabSz="933450">
            <a:lnSpc>
              <a:spcPct val="90000"/>
            </a:lnSpc>
            <a:spcBef>
              <a:spcPct val="0"/>
            </a:spcBef>
            <a:spcAft>
              <a:spcPct val="15000"/>
            </a:spcAft>
            <a:buChar char="•"/>
          </a:pPr>
          <a:r>
            <a:rPr lang="en-US" sz="2100" b="0" kern="1200" dirty="0"/>
            <a:t>Tag-centric Relief</a:t>
          </a:r>
        </a:p>
        <a:p>
          <a:pPr marL="228600" lvl="1" indent="-228600" algn="l" defTabSz="933450">
            <a:lnSpc>
              <a:spcPct val="90000"/>
            </a:lnSpc>
            <a:spcBef>
              <a:spcPct val="0"/>
            </a:spcBef>
            <a:spcAft>
              <a:spcPct val="15000"/>
            </a:spcAft>
            <a:buChar char="•"/>
          </a:pPr>
          <a:r>
            <a:rPr lang="en-US" sz="2100" b="0" kern="1200" dirty="0"/>
            <a:t>Limited “alternative actions”</a:t>
          </a:r>
        </a:p>
        <a:p>
          <a:pPr marL="228600" lvl="1" indent="-228600" algn="l" defTabSz="933450">
            <a:lnSpc>
              <a:spcPct val="90000"/>
            </a:lnSpc>
            <a:spcBef>
              <a:spcPct val="0"/>
            </a:spcBef>
            <a:spcAft>
              <a:spcPct val="15000"/>
            </a:spcAft>
            <a:buChar char="•"/>
          </a:pPr>
          <a:r>
            <a:rPr lang="en-US" sz="2100" b="0" kern="1200" dirty="0"/>
            <a:t>Phase shifters (QCDs) dependent</a:t>
          </a:r>
        </a:p>
        <a:p>
          <a:pPr marL="228600" lvl="1" indent="-228600" algn="l" defTabSz="933450">
            <a:lnSpc>
              <a:spcPct val="90000"/>
            </a:lnSpc>
            <a:spcBef>
              <a:spcPct val="0"/>
            </a:spcBef>
            <a:spcAft>
              <a:spcPct val="15000"/>
            </a:spcAft>
            <a:buChar char="•"/>
          </a:pPr>
          <a:r>
            <a:rPr lang="en-US" sz="2100" b="0" kern="1200" dirty="0"/>
            <a:t>Seams &amp; Market Mismatch</a:t>
          </a:r>
        </a:p>
        <a:p>
          <a:pPr marL="228600" lvl="1" indent="-228600" algn="l" defTabSz="933450">
            <a:lnSpc>
              <a:spcPct val="90000"/>
            </a:lnSpc>
            <a:spcBef>
              <a:spcPct val="0"/>
            </a:spcBef>
            <a:spcAft>
              <a:spcPct val="15000"/>
            </a:spcAft>
            <a:buChar char="•"/>
          </a:pPr>
          <a:r>
            <a:rPr lang="en-US" sz="2100" b="0" kern="1200" dirty="0"/>
            <a:t>Transparency/modeling</a:t>
          </a:r>
        </a:p>
      </dsp:txBody>
      <dsp:txXfrm>
        <a:off x="5602925" y="615266"/>
        <a:ext cx="4914801" cy="3112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F9DF8-8CBA-4FD5-9710-1654CF705C9A}">
      <dsp:nvSpPr>
        <dsp:cNvPr id="0" name=""/>
        <dsp:cNvSpPr/>
      </dsp:nvSpPr>
      <dsp:spPr>
        <a:xfrm>
          <a:off x="0" y="0"/>
          <a:ext cx="8414222" cy="82248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More unscheduled (loop) flows between markets → congestion, reliability stress, and cost shifts</a:t>
          </a:r>
        </a:p>
      </dsp:txBody>
      <dsp:txXfrm>
        <a:off x="24090" y="24090"/>
        <a:ext cx="7457197" cy="774303"/>
      </dsp:txXfrm>
    </dsp:sp>
    <dsp:sp modelId="{EABE84D2-4C57-41E8-BF76-D6449E4CB941}">
      <dsp:nvSpPr>
        <dsp:cNvPr id="0" name=""/>
        <dsp:cNvSpPr/>
      </dsp:nvSpPr>
      <dsp:spPr>
        <a:xfrm>
          <a:off x="704691" y="972026"/>
          <a:ext cx="8414222" cy="82248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Legacy UFMP limits insufficient for today’s seams </a:t>
          </a:r>
        </a:p>
      </dsp:txBody>
      <dsp:txXfrm>
        <a:off x="728781" y="996116"/>
        <a:ext cx="7126736" cy="774303"/>
      </dsp:txXfrm>
    </dsp:sp>
    <dsp:sp modelId="{0E81AB75-D2D0-4945-863C-03187D165220}">
      <dsp:nvSpPr>
        <dsp:cNvPr id="0" name=""/>
        <dsp:cNvSpPr/>
      </dsp:nvSpPr>
      <dsp:spPr>
        <a:xfrm>
          <a:off x="1398864" y="1944052"/>
          <a:ext cx="8414222" cy="82248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Path-based practices ≠ physical flows</a:t>
          </a:r>
        </a:p>
      </dsp:txBody>
      <dsp:txXfrm>
        <a:off x="1422954" y="1968142"/>
        <a:ext cx="7137254" cy="774303"/>
      </dsp:txXfrm>
    </dsp:sp>
    <dsp:sp modelId="{E6201F8E-B3EC-4F6D-B229-80168B442082}">
      <dsp:nvSpPr>
        <dsp:cNvPr id="0" name=""/>
        <dsp:cNvSpPr/>
      </dsp:nvSpPr>
      <dsp:spPr>
        <a:xfrm>
          <a:off x="2103555" y="2916079"/>
          <a:ext cx="8414222" cy="82248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Adopt a single, West-wide, RC-led congestion process using the Enhanced Curtailment Calculator</a:t>
          </a:r>
        </a:p>
      </dsp:txBody>
      <dsp:txXfrm>
        <a:off x="2127645" y="2940169"/>
        <a:ext cx="7126736" cy="774303"/>
      </dsp:txXfrm>
    </dsp:sp>
    <dsp:sp modelId="{98EB6342-8D62-43D9-9686-DA69ED7AA074}">
      <dsp:nvSpPr>
        <dsp:cNvPr id="0" name=""/>
        <dsp:cNvSpPr/>
      </dsp:nvSpPr>
      <dsp:spPr>
        <a:xfrm>
          <a:off x="7879607" y="629947"/>
          <a:ext cx="534614" cy="53461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999895" y="629947"/>
        <a:ext cx="294038" cy="402297"/>
      </dsp:txXfrm>
    </dsp:sp>
    <dsp:sp modelId="{B83C61DB-2784-4383-AA23-73D736895994}">
      <dsp:nvSpPr>
        <dsp:cNvPr id="0" name=""/>
        <dsp:cNvSpPr/>
      </dsp:nvSpPr>
      <dsp:spPr>
        <a:xfrm>
          <a:off x="8584299" y="1601974"/>
          <a:ext cx="534614" cy="53461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704587" y="1601974"/>
        <a:ext cx="294038" cy="402297"/>
      </dsp:txXfrm>
    </dsp:sp>
    <dsp:sp modelId="{B2364B21-AAF1-4FD5-AD33-0667D316B3E3}">
      <dsp:nvSpPr>
        <dsp:cNvPr id="0" name=""/>
        <dsp:cNvSpPr/>
      </dsp:nvSpPr>
      <dsp:spPr>
        <a:xfrm>
          <a:off x="9278472" y="2574000"/>
          <a:ext cx="534614" cy="53461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398760" y="2574000"/>
        <a:ext cx="294038" cy="402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4328-4C18-4612-8D1A-A234BBA7B47B}">
      <dsp:nvSpPr>
        <dsp:cNvPr id="0" name=""/>
        <dsp:cNvSpPr/>
      </dsp:nvSpPr>
      <dsp:spPr>
        <a:xfrm>
          <a:off x="-4226142" y="-648432"/>
          <a:ext cx="5035428" cy="5035428"/>
        </a:xfrm>
        <a:prstGeom prst="blockArc">
          <a:avLst>
            <a:gd name="adj1" fmla="val 18900000"/>
            <a:gd name="adj2" fmla="val 2700000"/>
            <a:gd name="adj3" fmla="val 4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F6FC7C-F17D-4226-BBDC-D6449F56D4D4}">
      <dsp:nvSpPr>
        <dsp:cNvPr id="0" name=""/>
        <dsp:cNvSpPr/>
      </dsp:nvSpPr>
      <dsp:spPr>
        <a:xfrm>
          <a:off x="520458" y="373856"/>
          <a:ext cx="9947273" cy="747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Loop flow is inherent in interconnected AC networks (especially pronounced in the Western Interconnection)</a:t>
          </a:r>
        </a:p>
      </dsp:txBody>
      <dsp:txXfrm>
        <a:off x="520458" y="373856"/>
        <a:ext cx="9947273" cy="747712"/>
      </dsp:txXfrm>
    </dsp:sp>
    <dsp:sp modelId="{75DEEE01-D071-48BB-93A1-ADF00F7C8889}">
      <dsp:nvSpPr>
        <dsp:cNvPr id="0" name=""/>
        <dsp:cNvSpPr/>
      </dsp:nvSpPr>
      <dsp:spPr>
        <a:xfrm>
          <a:off x="53137" y="280392"/>
          <a:ext cx="934640" cy="9346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F4A95-71DF-406A-82F0-2F49E759C349}">
      <dsp:nvSpPr>
        <dsp:cNvPr id="0" name=""/>
        <dsp:cNvSpPr/>
      </dsp:nvSpPr>
      <dsp:spPr>
        <a:xfrm>
          <a:off x="792251" y="1495425"/>
          <a:ext cx="9675479" cy="747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Today the West uses WIUFMP to provide a structured, region-wide response for major Paths</a:t>
          </a:r>
        </a:p>
      </dsp:txBody>
      <dsp:txXfrm>
        <a:off x="792251" y="1495425"/>
        <a:ext cx="9675479" cy="747712"/>
      </dsp:txXfrm>
    </dsp:sp>
    <dsp:sp modelId="{C1729F81-9905-400A-AC36-4EE51E3CA5D6}">
      <dsp:nvSpPr>
        <dsp:cNvPr id="0" name=""/>
        <dsp:cNvSpPr/>
      </dsp:nvSpPr>
      <dsp:spPr>
        <a:xfrm>
          <a:off x="324931" y="1401961"/>
          <a:ext cx="934640" cy="9346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81BF76-2959-4CC0-A436-64A8EDB368A4}">
      <dsp:nvSpPr>
        <dsp:cNvPr id="0" name=""/>
        <dsp:cNvSpPr/>
      </dsp:nvSpPr>
      <dsp:spPr>
        <a:xfrm>
          <a:off x="520458" y="2616994"/>
          <a:ext cx="9947273" cy="747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4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With increased market seams, coordination may be more difficult and new risks will develop, therefore congestion management in the West should be improved.</a:t>
          </a:r>
        </a:p>
      </dsp:txBody>
      <dsp:txXfrm>
        <a:off x="520458" y="2616994"/>
        <a:ext cx="9947273" cy="747712"/>
      </dsp:txXfrm>
    </dsp:sp>
    <dsp:sp modelId="{3C4796E8-6AC9-41DD-9DAE-0946412C2FB9}">
      <dsp:nvSpPr>
        <dsp:cNvPr id="0" name=""/>
        <dsp:cNvSpPr/>
      </dsp:nvSpPr>
      <dsp:spPr>
        <a:xfrm>
          <a:off x="53137" y="2523530"/>
          <a:ext cx="934640" cy="9346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4695D-7AF5-420D-9696-8B9448776477}">
      <dsp:nvSpPr>
        <dsp:cNvPr id="0" name=""/>
        <dsp:cNvSpPr/>
      </dsp:nvSpPr>
      <dsp:spPr>
        <a:xfrm>
          <a:off x="0" y="4213635"/>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A6012-073E-4E14-80A5-58039C7F576A}">
      <dsp:nvSpPr>
        <dsp:cNvPr id="0" name=""/>
        <dsp:cNvSpPr/>
      </dsp:nvSpPr>
      <dsp:spPr>
        <a:xfrm>
          <a:off x="0" y="3965151"/>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C5918-90A5-41D9-AD21-6A71DDFB8223}">
      <dsp:nvSpPr>
        <dsp:cNvPr id="0" name=""/>
        <dsp:cNvSpPr/>
      </dsp:nvSpPr>
      <dsp:spPr>
        <a:xfrm>
          <a:off x="0" y="3716667"/>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03FDE9-B878-418C-BE49-BC28BF5448E8}">
      <dsp:nvSpPr>
        <dsp:cNvPr id="0" name=""/>
        <dsp:cNvSpPr/>
      </dsp:nvSpPr>
      <dsp:spPr>
        <a:xfrm>
          <a:off x="0" y="3468183"/>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6FC89-D632-4759-A82A-38853594B524}">
      <dsp:nvSpPr>
        <dsp:cNvPr id="0" name=""/>
        <dsp:cNvSpPr/>
      </dsp:nvSpPr>
      <dsp:spPr>
        <a:xfrm>
          <a:off x="0" y="3219699"/>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282201-4A0E-43C1-A807-0D7BC9BD17D8}">
      <dsp:nvSpPr>
        <dsp:cNvPr id="0" name=""/>
        <dsp:cNvSpPr/>
      </dsp:nvSpPr>
      <dsp:spPr>
        <a:xfrm>
          <a:off x="0" y="2971215"/>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7C5B3-BC1D-42A6-BD16-60A154DC77D7}">
      <dsp:nvSpPr>
        <dsp:cNvPr id="0" name=""/>
        <dsp:cNvSpPr/>
      </dsp:nvSpPr>
      <dsp:spPr>
        <a:xfrm>
          <a:off x="0" y="2722731"/>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BDCEB-E2F5-493A-B11F-AD2DFDD83D7A}">
      <dsp:nvSpPr>
        <dsp:cNvPr id="0" name=""/>
        <dsp:cNvSpPr/>
      </dsp:nvSpPr>
      <dsp:spPr>
        <a:xfrm>
          <a:off x="0" y="2474247"/>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663E94-3F2B-49BA-9429-EAFA9A3066EE}">
      <dsp:nvSpPr>
        <dsp:cNvPr id="0" name=""/>
        <dsp:cNvSpPr/>
      </dsp:nvSpPr>
      <dsp:spPr>
        <a:xfrm>
          <a:off x="0" y="2225763"/>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93C389-368E-4588-A16B-426CACB203C2}">
      <dsp:nvSpPr>
        <dsp:cNvPr id="0" name=""/>
        <dsp:cNvSpPr/>
      </dsp:nvSpPr>
      <dsp:spPr>
        <a:xfrm>
          <a:off x="0" y="1977279"/>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085E6-78A7-4B63-B85E-5A4E8F152322}">
      <dsp:nvSpPr>
        <dsp:cNvPr id="0" name=""/>
        <dsp:cNvSpPr/>
      </dsp:nvSpPr>
      <dsp:spPr>
        <a:xfrm>
          <a:off x="0" y="1728795"/>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798DD-3D1F-4632-B9E1-10990D62B767}">
      <dsp:nvSpPr>
        <dsp:cNvPr id="0" name=""/>
        <dsp:cNvSpPr/>
      </dsp:nvSpPr>
      <dsp:spPr>
        <a:xfrm>
          <a:off x="0" y="1480311"/>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E019E8-3947-4BF2-B220-749E964A9C6A}">
      <dsp:nvSpPr>
        <dsp:cNvPr id="0" name=""/>
        <dsp:cNvSpPr/>
      </dsp:nvSpPr>
      <dsp:spPr>
        <a:xfrm>
          <a:off x="0" y="1231827"/>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AB3E9-5FDC-4366-9DB7-2C42BDAFF0C4}">
      <dsp:nvSpPr>
        <dsp:cNvPr id="0" name=""/>
        <dsp:cNvSpPr/>
      </dsp:nvSpPr>
      <dsp:spPr>
        <a:xfrm>
          <a:off x="0" y="983343"/>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A5DDD-10E1-4C0D-B663-CACA5950D427}">
      <dsp:nvSpPr>
        <dsp:cNvPr id="0" name=""/>
        <dsp:cNvSpPr/>
      </dsp:nvSpPr>
      <dsp:spPr>
        <a:xfrm>
          <a:off x="0" y="734859"/>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071C53-7562-46FD-9158-7663D8D92203}">
      <dsp:nvSpPr>
        <dsp:cNvPr id="0" name=""/>
        <dsp:cNvSpPr/>
      </dsp:nvSpPr>
      <dsp:spPr>
        <a:xfrm>
          <a:off x="0" y="486375"/>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A043C1-3A80-4342-903C-A1D5F28401B9}">
      <dsp:nvSpPr>
        <dsp:cNvPr id="0" name=""/>
        <dsp:cNvSpPr/>
      </dsp:nvSpPr>
      <dsp:spPr>
        <a:xfrm>
          <a:off x="0" y="237891"/>
          <a:ext cx="8681884"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FFA475-3C1E-402F-B7A2-674D6885C477}">
      <dsp:nvSpPr>
        <dsp:cNvPr id="0" name=""/>
        <dsp:cNvSpPr/>
      </dsp:nvSpPr>
      <dsp:spPr>
        <a:xfrm>
          <a:off x="2257289" y="1239"/>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Betsy Li Alward,</a:t>
          </a:r>
          <a:r>
            <a:rPr lang="en-US" sz="1000" b="1" i="0" kern="1200" dirty="0"/>
            <a:t> </a:t>
          </a:r>
          <a:r>
            <a:rPr lang="en-US" sz="1000" b="0" i="0" kern="1200" dirty="0"/>
            <a:t>Director, Generation, Transmission and Markets Policy, Energy Policy, Alberta Energy</a:t>
          </a:r>
          <a:endParaRPr lang="en-US" sz="1000" kern="1200" dirty="0"/>
        </a:p>
      </dsp:txBody>
      <dsp:txXfrm>
        <a:off x="2257289" y="1239"/>
        <a:ext cx="6424594" cy="236651"/>
      </dsp:txXfrm>
    </dsp:sp>
    <dsp:sp modelId="{3CF612F5-A9EB-4BCD-9D79-5130375B6A02}">
      <dsp:nvSpPr>
        <dsp:cNvPr id="0" name=""/>
        <dsp:cNvSpPr/>
      </dsp:nvSpPr>
      <dsp:spPr>
        <a:xfrm>
          <a:off x="0" y="1239"/>
          <a:ext cx="2257289" cy="236651"/>
        </a:xfrm>
        <a:prstGeom prst="round2SameRect">
          <a:avLst>
            <a:gd name="adj1" fmla="val 16670"/>
            <a:gd name="adj2" fmla="val 0"/>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Alberta</a:t>
          </a:r>
        </a:p>
      </dsp:txBody>
      <dsp:txXfrm>
        <a:off x="11554" y="12793"/>
        <a:ext cx="2234181" cy="225097"/>
      </dsp:txXfrm>
    </dsp:sp>
    <dsp:sp modelId="{D80367DE-DDE1-4692-9FD2-1832E514CC3D}">
      <dsp:nvSpPr>
        <dsp:cNvPr id="0" name=""/>
        <dsp:cNvSpPr/>
      </dsp:nvSpPr>
      <dsp:spPr>
        <a:xfrm>
          <a:off x="2257289" y="249723"/>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Lea Marquez Peterson,</a:t>
          </a:r>
          <a:r>
            <a:rPr lang="en-US" sz="1000" b="1" i="0" kern="1200" dirty="0"/>
            <a:t> </a:t>
          </a:r>
          <a:r>
            <a:rPr lang="en-US" sz="1000" b="0" i="0" kern="1200" dirty="0"/>
            <a:t>Commissioner, Arizona Corporation Commission*</a:t>
          </a:r>
          <a:endParaRPr lang="en-US" sz="1000" kern="1200" dirty="0"/>
        </a:p>
      </dsp:txBody>
      <dsp:txXfrm>
        <a:off x="2257289" y="249723"/>
        <a:ext cx="6424594" cy="236651"/>
      </dsp:txXfrm>
    </dsp:sp>
    <dsp:sp modelId="{0894FB0C-DA9A-4EBB-A37F-04054EF6E8CC}">
      <dsp:nvSpPr>
        <dsp:cNvPr id="0" name=""/>
        <dsp:cNvSpPr/>
      </dsp:nvSpPr>
      <dsp:spPr>
        <a:xfrm>
          <a:off x="0" y="249723"/>
          <a:ext cx="2257289" cy="236651"/>
        </a:xfrm>
        <a:prstGeom prst="round2SameRect">
          <a:avLst>
            <a:gd name="adj1" fmla="val 16670"/>
            <a:gd name="adj2" fmla="val 0"/>
          </a:avLst>
        </a:prstGeom>
        <a:solidFill>
          <a:schemeClr val="accent1">
            <a:shade val="50000"/>
            <a:hueOff val="53750"/>
            <a:satOff val="-4107"/>
            <a:lumOff val="5702"/>
            <a:alphaOff val="0"/>
          </a:schemeClr>
        </a:solidFill>
        <a:ln w="12700" cap="flat" cmpd="sng" algn="ctr">
          <a:solidFill>
            <a:schemeClr val="accent1">
              <a:shade val="50000"/>
              <a:hueOff val="53750"/>
              <a:satOff val="-4107"/>
              <a:lumOff val="57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Arizona</a:t>
          </a:r>
        </a:p>
      </dsp:txBody>
      <dsp:txXfrm>
        <a:off x="11554" y="261277"/>
        <a:ext cx="2234181" cy="225097"/>
      </dsp:txXfrm>
    </dsp:sp>
    <dsp:sp modelId="{77CC59C8-B185-4E86-AB17-B585F34F1D11}">
      <dsp:nvSpPr>
        <dsp:cNvPr id="0" name=""/>
        <dsp:cNvSpPr/>
      </dsp:nvSpPr>
      <dsp:spPr>
        <a:xfrm>
          <a:off x="2257289" y="498207"/>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Chris Gilmore, </a:t>
          </a:r>
          <a:r>
            <a:rPr lang="en-US" sz="1000" b="0" i="0" kern="1200" dirty="0"/>
            <a:t>Executive Director, Electricity Policy Branch, Ministry of Energy, Mines and Low Carbon Innovation</a:t>
          </a:r>
          <a:endParaRPr lang="en-US" sz="1000" kern="1200" dirty="0"/>
        </a:p>
      </dsp:txBody>
      <dsp:txXfrm>
        <a:off x="2257289" y="498207"/>
        <a:ext cx="6424594" cy="236651"/>
      </dsp:txXfrm>
    </dsp:sp>
    <dsp:sp modelId="{FF41E464-19A2-4A36-A8AB-595548CB10C1}">
      <dsp:nvSpPr>
        <dsp:cNvPr id="0" name=""/>
        <dsp:cNvSpPr/>
      </dsp:nvSpPr>
      <dsp:spPr>
        <a:xfrm>
          <a:off x="0" y="498207"/>
          <a:ext cx="2257289" cy="236651"/>
        </a:xfrm>
        <a:prstGeom prst="round2SameRect">
          <a:avLst>
            <a:gd name="adj1" fmla="val 16670"/>
            <a:gd name="adj2" fmla="val 0"/>
          </a:avLst>
        </a:prstGeom>
        <a:solidFill>
          <a:schemeClr val="accent1">
            <a:shade val="50000"/>
            <a:hueOff val="107500"/>
            <a:satOff val="-8214"/>
            <a:lumOff val="11403"/>
            <a:alphaOff val="0"/>
          </a:schemeClr>
        </a:solidFill>
        <a:ln w="12700" cap="flat" cmpd="sng" algn="ctr">
          <a:solidFill>
            <a:schemeClr val="accent1">
              <a:shade val="50000"/>
              <a:hueOff val="107500"/>
              <a:satOff val="-8214"/>
              <a:lumOff val="114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British Columbia</a:t>
          </a:r>
        </a:p>
      </dsp:txBody>
      <dsp:txXfrm>
        <a:off x="11554" y="509761"/>
        <a:ext cx="2234181" cy="225097"/>
      </dsp:txXfrm>
    </dsp:sp>
    <dsp:sp modelId="{4283FA48-AC36-46FD-A088-8548B60EEAE8}">
      <dsp:nvSpPr>
        <dsp:cNvPr id="0" name=""/>
        <dsp:cNvSpPr/>
      </dsp:nvSpPr>
      <dsp:spPr>
        <a:xfrm>
          <a:off x="2257289" y="746691"/>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Siva Gunda,</a:t>
          </a:r>
          <a:r>
            <a:rPr lang="en-US" sz="1000" b="1" i="0" kern="1200" dirty="0"/>
            <a:t> </a:t>
          </a:r>
          <a:r>
            <a:rPr lang="en-US" sz="1000" b="0" i="0" kern="1200" dirty="0"/>
            <a:t>Vice Chair, California Energy Commission**</a:t>
          </a:r>
          <a:endParaRPr lang="en-US" sz="1000" kern="1200" dirty="0"/>
        </a:p>
      </dsp:txBody>
      <dsp:txXfrm>
        <a:off x="2257289" y="746691"/>
        <a:ext cx="6424594" cy="236651"/>
      </dsp:txXfrm>
    </dsp:sp>
    <dsp:sp modelId="{06373C72-7B8A-4301-BC66-D557368F5D02}">
      <dsp:nvSpPr>
        <dsp:cNvPr id="0" name=""/>
        <dsp:cNvSpPr/>
      </dsp:nvSpPr>
      <dsp:spPr>
        <a:xfrm>
          <a:off x="0" y="746691"/>
          <a:ext cx="2257289" cy="236651"/>
        </a:xfrm>
        <a:prstGeom prst="round2SameRect">
          <a:avLst>
            <a:gd name="adj1" fmla="val 16670"/>
            <a:gd name="adj2" fmla="val 0"/>
          </a:avLst>
        </a:prstGeom>
        <a:solidFill>
          <a:schemeClr val="accent1">
            <a:shade val="50000"/>
            <a:hueOff val="161250"/>
            <a:satOff val="-12321"/>
            <a:lumOff val="17105"/>
            <a:alphaOff val="0"/>
          </a:schemeClr>
        </a:solidFill>
        <a:ln w="12700" cap="flat" cmpd="sng" algn="ctr">
          <a:solidFill>
            <a:schemeClr val="accent1">
              <a:shade val="50000"/>
              <a:hueOff val="161250"/>
              <a:satOff val="-12321"/>
              <a:lumOff val="17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California</a:t>
          </a:r>
        </a:p>
      </dsp:txBody>
      <dsp:txXfrm>
        <a:off x="11554" y="758245"/>
        <a:ext cx="2234181" cy="225097"/>
      </dsp:txXfrm>
    </dsp:sp>
    <dsp:sp modelId="{0BB8547C-751C-4B90-A595-970BA8B75A43}">
      <dsp:nvSpPr>
        <dsp:cNvPr id="0" name=""/>
        <dsp:cNvSpPr/>
      </dsp:nvSpPr>
      <dsp:spPr>
        <a:xfrm>
          <a:off x="2257289" y="995175"/>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James Lester,</a:t>
          </a:r>
          <a:r>
            <a:rPr lang="en-US" sz="1000" b="1" i="0" kern="1200" dirty="0"/>
            <a:t> </a:t>
          </a:r>
          <a:r>
            <a:rPr lang="en-US" sz="1000" b="0" i="0" kern="1200" dirty="0"/>
            <a:t>Senior Policy Lead on Transmission, Climate and Energy, Colorado Energy Office</a:t>
          </a:r>
          <a:endParaRPr lang="en-US" sz="1000" kern="1200" dirty="0"/>
        </a:p>
      </dsp:txBody>
      <dsp:txXfrm>
        <a:off x="2257289" y="995175"/>
        <a:ext cx="6424594" cy="236651"/>
      </dsp:txXfrm>
    </dsp:sp>
    <dsp:sp modelId="{226C1B93-D6D0-43DA-8BA6-588EB9B95FBF}">
      <dsp:nvSpPr>
        <dsp:cNvPr id="0" name=""/>
        <dsp:cNvSpPr/>
      </dsp:nvSpPr>
      <dsp:spPr>
        <a:xfrm>
          <a:off x="0" y="995175"/>
          <a:ext cx="2257289" cy="236651"/>
        </a:xfrm>
        <a:prstGeom prst="round2SameRect">
          <a:avLst>
            <a:gd name="adj1" fmla="val 16670"/>
            <a:gd name="adj2" fmla="val 0"/>
          </a:avLst>
        </a:prstGeom>
        <a:solidFill>
          <a:schemeClr val="accent1">
            <a:shade val="50000"/>
            <a:hueOff val="215000"/>
            <a:satOff val="-16428"/>
            <a:lumOff val="22806"/>
            <a:alphaOff val="0"/>
          </a:schemeClr>
        </a:solidFill>
        <a:ln w="12700" cap="flat" cmpd="sng" algn="ctr">
          <a:solidFill>
            <a:schemeClr val="accent1">
              <a:shade val="50000"/>
              <a:hueOff val="215000"/>
              <a:satOff val="-16428"/>
              <a:lumOff val="228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Colorado</a:t>
          </a:r>
        </a:p>
      </dsp:txBody>
      <dsp:txXfrm>
        <a:off x="11554" y="1006729"/>
        <a:ext cx="2234181" cy="225097"/>
      </dsp:txXfrm>
    </dsp:sp>
    <dsp:sp modelId="{08774A98-7435-47C8-AF07-ABE553FBDF99}">
      <dsp:nvSpPr>
        <dsp:cNvPr id="0" name=""/>
        <dsp:cNvSpPr/>
      </dsp:nvSpPr>
      <dsp:spPr>
        <a:xfrm>
          <a:off x="2257289" y="1243659"/>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Cally Younger,</a:t>
          </a:r>
          <a:r>
            <a:rPr lang="en-US" sz="1000" b="1" i="0" kern="1200" dirty="0"/>
            <a:t> </a:t>
          </a:r>
          <a:r>
            <a:rPr lang="en-US" sz="1000" b="0" i="0" kern="1200" dirty="0"/>
            <a:t>Administrator, Idaho Governor’s Office of Energy and Mineral Resources</a:t>
          </a:r>
          <a:endParaRPr lang="en-US" sz="1000" kern="1200" dirty="0"/>
        </a:p>
      </dsp:txBody>
      <dsp:txXfrm>
        <a:off x="2257289" y="1243659"/>
        <a:ext cx="6424594" cy="236651"/>
      </dsp:txXfrm>
    </dsp:sp>
    <dsp:sp modelId="{5AB80D03-8485-4873-B607-1E0BAD25422B}">
      <dsp:nvSpPr>
        <dsp:cNvPr id="0" name=""/>
        <dsp:cNvSpPr/>
      </dsp:nvSpPr>
      <dsp:spPr>
        <a:xfrm>
          <a:off x="0" y="1243659"/>
          <a:ext cx="2257289" cy="236651"/>
        </a:xfrm>
        <a:prstGeom prst="round2SameRect">
          <a:avLst>
            <a:gd name="adj1" fmla="val 16670"/>
            <a:gd name="adj2" fmla="val 0"/>
          </a:avLst>
        </a:prstGeom>
        <a:solidFill>
          <a:schemeClr val="accent1">
            <a:shade val="50000"/>
            <a:hueOff val="268750"/>
            <a:satOff val="-20535"/>
            <a:lumOff val="28508"/>
            <a:alphaOff val="0"/>
          </a:schemeClr>
        </a:solidFill>
        <a:ln w="12700" cap="flat" cmpd="sng" algn="ctr">
          <a:solidFill>
            <a:schemeClr val="accent1">
              <a:shade val="50000"/>
              <a:hueOff val="268750"/>
              <a:satOff val="-20535"/>
              <a:lumOff val="285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Idaho</a:t>
          </a:r>
        </a:p>
      </dsp:txBody>
      <dsp:txXfrm>
        <a:off x="11554" y="1255213"/>
        <a:ext cx="2234181" cy="225097"/>
      </dsp:txXfrm>
    </dsp:sp>
    <dsp:sp modelId="{55EBC0C8-9875-4AB5-A1DE-F714FF666876}">
      <dsp:nvSpPr>
        <dsp:cNvPr id="0" name=""/>
        <dsp:cNvSpPr/>
      </dsp:nvSpPr>
      <dsp:spPr>
        <a:xfrm>
          <a:off x="2257289" y="1492143"/>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Vacant</a:t>
          </a:r>
        </a:p>
      </dsp:txBody>
      <dsp:txXfrm>
        <a:off x="2257289" y="1492143"/>
        <a:ext cx="6424594" cy="236651"/>
      </dsp:txXfrm>
    </dsp:sp>
    <dsp:sp modelId="{B912067F-B699-4793-A2AF-B4FE7DA7925A}">
      <dsp:nvSpPr>
        <dsp:cNvPr id="0" name=""/>
        <dsp:cNvSpPr/>
      </dsp:nvSpPr>
      <dsp:spPr>
        <a:xfrm>
          <a:off x="0" y="1492143"/>
          <a:ext cx="2257289" cy="236651"/>
        </a:xfrm>
        <a:prstGeom prst="round2SameRect">
          <a:avLst>
            <a:gd name="adj1" fmla="val 16670"/>
            <a:gd name="adj2" fmla="val 0"/>
          </a:avLst>
        </a:prstGeom>
        <a:solidFill>
          <a:schemeClr val="accent1">
            <a:shade val="50000"/>
            <a:hueOff val="322500"/>
            <a:satOff val="-24642"/>
            <a:lumOff val="34209"/>
            <a:alphaOff val="0"/>
          </a:schemeClr>
        </a:solidFill>
        <a:ln w="12700" cap="flat" cmpd="sng" algn="ctr">
          <a:solidFill>
            <a:schemeClr val="accent1">
              <a:shade val="50000"/>
              <a:hueOff val="322500"/>
              <a:satOff val="-24642"/>
              <a:lumOff val="34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Mexico</a:t>
          </a:r>
        </a:p>
      </dsp:txBody>
      <dsp:txXfrm>
        <a:off x="11554" y="1503697"/>
        <a:ext cx="2234181" cy="225097"/>
      </dsp:txXfrm>
    </dsp:sp>
    <dsp:sp modelId="{BEE51350-71B4-4144-A6F4-B8B45C5C48FA}">
      <dsp:nvSpPr>
        <dsp:cNvPr id="0" name=""/>
        <dsp:cNvSpPr/>
      </dsp:nvSpPr>
      <dsp:spPr>
        <a:xfrm>
          <a:off x="2257289" y="1740627"/>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Sonja Nowakowski, </a:t>
          </a:r>
          <a:r>
            <a:rPr lang="en-US" sz="1000" b="0" kern="1200" dirty="0"/>
            <a:t>Director of the Montana Department of Environmental </a:t>
          </a:r>
          <a:r>
            <a:rPr lang="en-US" sz="1000" b="0" kern="1200" dirty="0" err="1"/>
            <a:t>Qulity</a:t>
          </a:r>
          <a:endParaRPr lang="en-US" sz="1000" kern="1200" dirty="0"/>
        </a:p>
      </dsp:txBody>
      <dsp:txXfrm>
        <a:off x="2257289" y="1740627"/>
        <a:ext cx="6424594" cy="236651"/>
      </dsp:txXfrm>
    </dsp:sp>
    <dsp:sp modelId="{F21BEDE8-85D7-4F23-BFBB-0CFE39760C21}">
      <dsp:nvSpPr>
        <dsp:cNvPr id="0" name=""/>
        <dsp:cNvSpPr/>
      </dsp:nvSpPr>
      <dsp:spPr>
        <a:xfrm>
          <a:off x="0" y="1740627"/>
          <a:ext cx="2257289" cy="236651"/>
        </a:xfrm>
        <a:prstGeom prst="round2SameRect">
          <a:avLst>
            <a:gd name="adj1" fmla="val 16670"/>
            <a:gd name="adj2" fmla="val 0"/>
          </a:avLst>
        </a:prstGeom>
        <a:solidFill>
          <a:schemeClr val="accent1">
            <a:shade val="50000"/>
            <a:hueOff val="376250"/>
            <a:satOff val="-28749"/>
            <a:lumOff val="39911"/>
            <a:alphaOff val="0"/>
          </a:schemeClr>
        </a:solidFill>
        <a:ln w="12700" cap="flat" cmpd="sng" algn="ctr">
          <a:solidFill>
            <a:schemeClr val="accent1">
              <a:shade val="50000"/>
              <a:hueOff val="376250"/>
              <a:satOff val="-28749"/>
              <a:lumOff val="399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Montana</a:t>
          </a:r>
        </a:p>
      </dsp:txBody>
      <dsp:txXfrm>
        <a:off x="11554" y="1752181"/>
        <a:ext cx="2234181" cy="225097"/>
      </dsp:txXfrm>
    </dsp:sp>
    <dsp:sp modelId="{BED97DEF-F98C-4146-8F0F-532475F311A7}">
      <dsp:nvSpPr>
        <dsp:cNvPr id="0" name=""/>
        <dsp:cNvSpPr/>
      </dsp:nvSpPr>
      <dsp:spPr>
        <a:xfrm>
          <a:off x="2257289" y="1989111"/>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a:t>Tim Texel, </a:t>
          </a:r>
          <a:r>
            <a:rPr lang="en-US" sz="1000" kern="1200"/>
            <a:t>Executive Director, Nebraska Power Review Board</a:t>
          </a:r>
        </a:p>
      </dsp:txBody>
      <dsp:txXfrm>
        <a:off x="2257289" y="1989111"/>
        <a:ext cx="6424594" cy="236651"/>
      </dsp:txXfrm>
    </dsp:sp>
    <dsp:sp modelId="{23F6A3E9-9382-48BF-A435-40C11C74FBCC}">
      <dsp:nvSpPr>
        <dsp:cNvPr id="0" name=""/>
        <dsp:cNvSpPr/>
      </dsp:nvSpPr>
      <dsp:spPr>
        <a:xfrm>
          <a:off x="0" y="1989111"/>
          <a:ext cx="2257289" cy="236651"/>
        </a:xfrm>
        <a:prstGeom prst="round2SameRect">
          <a:avLst>
            <a:gd name="adj1" fmla="val 16670"/>
            <a:gd name="adj2" fmla="val 0"/>
          </a:avLst>
        </a:prstGeom>
        <a:solidFill>
          <a:schemeClr val="accent1">
            <a:shade val="50000"/>
            <a:hueOff val="430001"/>
            <a:satOff val="-32856"/>
            <a:lumOff val="45612"/>
            <a:alphaOff val="0"/>
          </a:schemeClr>
        </a:solidFill>
        <a:ln w="12700" cap="flat" cmpd="sng" algn="ctr">
          <a:solidFill>
            <a:schemeClr val="accent1">
              <a:shade val="50000"/>
              <a:hueOff val="430001"/>
              <a:satOff val="-32856"/>
              <a:lumOff val="456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Nebraska</a:t>
          </a:r>
        </a:p>
      </dsp:txBody>
      <dsp:txXfrm>
        <a:off x="11554" y="2000665"/>
        <a:ext cx="2234181" cy="225097"/>
      </dsp:txXfrm>
    </dsp:sp>
    <dsp:sp modelId="{4B397EEE-4F05-43FF-8C61-A5B50A23B6B5}">
      <dsp:nvSpPr>
        <dsp:cNvPr id="0" name=""/>
        <dsp:cNvSpPr/>
      </dsp:nvSpPr>
      <dsp:spPr>
        <a:xfrm>
          <a:off x="2257289" y="2237595"/>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Dwayne McClinton, </a:t>
          </a:r>
          <a:r>
            <a:rPr lang="en-US" sz="1000" b="0" i="0" kern="1200" dirty="0"/>
            <a:t>Director, Nevada Governor's Office of Energy</a:t>
          </a:r>
          <a:endParaRPr lang="en-US" sz="1000" kern="1200" dirty="0"/>
        </a:p>
      </dsp:txBody>
      <dsp:txXfrm>
        <a:off x="2257289" y="2237595"/>
        <a:ext cx="6424594" cy="236651"/>
      </dsp:txXfrm>
    </dsp:sp>
    <dsp:sp modelId="{0440D8E2-7501-416A-934D-A9E4F6AD964D}">
      <dsp:nvSpPr>
        <dsp:cNvPr id="0" name=""/>
        <dsp:cNvSpPr/>
      </dsp:nvSpPr>
      <dsp:spPr>
        <a:xfrm>
          <a:off x="0" y="2237595"/>
          <a:ext cx="2257289" cy="236651"/>
        </a:xfrm>
        <a:prstGeom prst="round2SameRect">
          <a:avLst>
            <a:gd name="adj1" fmla="val 16670"/>
            <a:gd name="adj2" fmla="val 0"/>
          </a:avLst>
        </a:prstGeom>
        <a:solidFill>
          <a:schemeClr val="accent1">
            <a:shade val="50000"/>
            <a:hueOff val="430001"/>
            <a:satOff val="-32856"/>
            <a:lumOff val="45612"/>
            <a:alphaOff val="0"/>
          </a:schemeClr>
        </a:solidFill>
        <a:ln w="12700" cap="flat" cmpd="sng" algn="ctr">
          <a:solidFill>
            <a:schemeClr val="accent1">
              <a:shade val="50000"/>
              <a:hueOff val="430001"/>
              <a:satOff val="-32856"/>
              <a:lumOff val="456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Nevada</a:t>
          </a:r>
        </a:p>
      </dsp:txBody>
      <dsp:txXfrm>
        <a:off x="11554" y="2249149"/>
        <a:ext cx="2234181" cy="225097"/>
      </dsp:txXfrm>
    </dsp:sp>
    <dsp:sp modelId="{570F7CC3-E3A6-4DE9-825B-E20436F12BDD}">
      <dsp:nvSpPr>
        <dsp:cNvPr id="0" name=""/>
        <dsp:cNvSpPr/>
      </dsp:nvSpPr>
      <dsp:spPr>
        <a:xfrm>
          <a:off x="2257289" y="2486079"/>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Vacant</a:t>
          </a:r>
          <a:endParaRPr lang="en-US" sz="1000" kern="1200" dirty="0"/>
        </a:p>
      </dsp:txBody>
      <dsp:txXfrm>
        <a:off x="2257289" y="2486079"/>
        <a:ext cx="6424594" cy="236651"/>
      </dsp:txXfrm>
    </dsp:sp>
    <dsp:sp modelId="{B70D9E32-89CC-4FF2-BBC3-B958911221A4}">
      <dsp:nvSpPr>
        <dsp:cNvPr id="0" name=""/>
        <dsp:cNvSpPr/>
      </dsp:nvSpPr>
      <dsp:spPr>
        <a:xfrm>
          <a:off x="0" y="2486079"/>
          <a:ext cx="2257289" cy="236651"/>
        </a:xfrm>
        <a:prstGeom prst="round2SameRect">
          <a:avLst>
            <a:gd name="adj1" fmla="val 16670"/>
            <a:gd name="adj2" fmla="val 0"/>
          </a:avLst>
        </a:prstGeom>
        <a:solidFill>
          <a:schemeClr val="accent1">
            <a:shade val="50000"/>
            <a:hueOff val="376250"/>
            <a:satOff val="-28749"/>
            <a:lumOff val="39911"/>
            <a:alphaOff val="0"/>
          </a:schemeClr>
        </a:solidFill>
        <a:ln w="12700" cap="flat" cmpd="sng" algn="ctr">
          <a:solidFill>
            <a:schemeClr val="accent1">
              <a:shade val="50000"/>
              <a:hueOff val="376250"/>
              <a:satOff val="-28749"/>
              <a:lumOff val="399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New Mexico</a:t>
          </a:r>
        </a:p>
      </dsp:txBody>
      <dsp:txXfrm>
        <a:off x="11554" y="2497633"/>
        <a:ext cx="2234181" cy="225097"/>
      </dsp:txXfrm>
    </dsp:sp>
    <dsp:sp modelId="{8457060F-77E2-4FBF-8B8B-A07C59E0B739}">
      <dsp:nvSpPr>
        <dsp:cNvPr id="0" name=""/>
        <dsp:cNvSpPr/>
      </dsp:nvSpPr>
      <dsp:spPr>
        <a:xfrm>
          <a:off x="2257289" y="2734563"/>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Janine Benner, </a:t>
          </a:r>
          <a:r>
            <a:rPr lang="en-US" sz="1000" kern="1200" dirty="0"/>
            <a:t>Director, Oregon Department of Energy</a:t>
          </a:r>
        </a:p>
      </dsp:txBody>
      <dsp:txXfrm>
        <a:off x="2257289" y="2734563"/>
        <a:ext cx="6424594" cy="236651"/>
      </dsp:txXfrm>
    </dsp:sp>
    <dsp:sp modelId="{5126E1E0-7F06-4EF1-90C9-277A90FABA29}">
      <dsp:nvSpPr>
        <dsp:cNvPr id="0" name=""/>
        <dsp:cNvSpPr/>
      </dsp:nvSpPr>
      <dsp:spPr>
        <a:xfrm>
          <a:off x="0" y="2734563"/>
          <a:ext cx="2257289" cy="236651"/>
        </a:xfrm>
        <a:prstGeom prst="round2SameRect">
          <a:avLst>
            <a:gd name="adj1" fmla="val 16670"/>
            <a:gd name="adj2" fmla="val 0"/>
          </a:avLst>
        </a:prstGeom>
        <a:solidFill>
          <a:schemeClr val="accent1">
            <a:shade val="50000"/>
            <a:hueOff val="322500"/>
            <a:satOff val="-24642"/>
            <a:lumOff val="34209"/>
            <a:alphaOff val="0"/>
          </a:schemeClr>
        </a:solidFill>
        <a:ln w="12700" cap="flat" cmpd="sng" algn="ctr">
          <a:solidFill>
            <a:schemeClr val="accent1">
              <a:shade val="50000"/>
              <a:hueOff val="322500"/>
              <a:satOff val="-24642"/>
              <a:lumOff val="34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Oregon</a:t>
          </a:r>
        </a:p>
      </dsp:txBody>
      <dsp:txXfrm>
        <a:off x="11554" y="2746117"/>
        <a:ext cx="2234181" cy="225097"/>
      </dsp:txXfrm>
    </dsp:sp>
    <dsp:sp modelId="{80E25FC9-C4EA-4872-9D8F-7621958BD69F}">
      <dsp:nvSpPr>
        <dsp:cNvPr id="0" name=""/>
        <dsp:cNvSpPr/>
      </dsp:nvSpPr>
      <dsp:spPr>
        <a:xfrm>
          <a:off x="2257289" y="2983047"/>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Greg Rislov, </a:t>
          </a:r>
          <a:r>
            <a:rPr lang="en-US" sz="1000" b="0" i="0" kern="1200" dirty="0"/>
            <a:t>Commission Advisor, South Dakota Public Utility Commission</a:t>
          </a:r>
          <a:endParaRPr lang="en-US" sz="1000" kern="1200" dirty="0"/>
        </a:p>
      </dsp:txBody>
      <dsp:txXfrm>
        <a:off x="2257289" y="2983047"/>
        <a:ext cx="6424594" cy="236651"/>
      </dsp:txXfrm>
    </dsp:sp>
    <dsp:sp modelId="{9899B306-A97D-4E56-A041-BC167F7A0EC8}">
      <dsp:nvSpPr>
        <dsp:cNvPr id="0" name=""/>
        <dsp:cNvSpPr/>
      </dsp:nvSpPr>
      <dsp:spPr>
        <a:xfrm>
          <a:off x="0" y="2983047"/>
          <a:ext cx="2257289" cy="236651"/>
        </a:xfrm>
        <a:prstGeom prst="round2SameRect">
          <a:avLst>
            <a:gd name="adj1" fmla="val 16670"/>
            <a:gd name="adj2" fmla="val 0"/>
          </a:avLst>
        </a:prstGeom>
        <a:solidFill>
          <a:schemeClr val="accent1">
            <a:shade val="50000"/>
            <a:hueOff val="268750"/>
            <a:satOff val="-20535"/>
            <a:lumOff val="28508"/>
            <a:alphaOff val="0"/>
          </a:schemeClr>
        </a:solidFill>
        <a:ln w="12700" cap="flat" cmpd="sng" algn="ctr">
          <a:solidFill>
            <a:schemeClr val="accent1">
              <a:shade val="50000"/>
              <a:hueOff val="268750"/>
              <a:satOff val="-20535"/>
              <a:lumOff val="285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South Dakota</a:t>
          </a:r>
        </a:p>
      </dsp:txBody>
      <dsp:txXfrm>
        <a:off x="11554" y="2994601"/>
        <a:ext cx="2234181" cy="225097"/>
      </dsp:txXfrm>
    </dsp:sp>
    <dsp:sp modelId="{1C4B8583-464F-47BF-A380-2EC7220C9488}">
      <dsp:nvSpPr>
        <dsp:cNvPr id="0" name=""/>
        <dsp:cNvSpPr/>
      </dsp:nvSpPr>
      <dsp:spPr>
        <a:xfrm>
          <a:off x="2257289" y="3231531"/>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Vacant</a:t>
          </a:r>
        </a:p>
      </dsp:txBody>
      <dsp:txXfrm>
        <a:off x="2257289" y="3231531"/>
        <a:ext cx="6424594" cy="236651"/>
      </dsp:txXfrm>
    </dsp:sp>
    <dsp:sp modelId="{6B9DE411-1F88-4850-B784-8F87DA16C45B}">
      <dsp:nvSpPr>
        <dsp:cNvPr id="0" name=""/>
        <dsp:cNvSpPr/>
      </dsp:nvSpPr>
      <dsp:spPr>
        <a:xfrm>
          <a:off x="0" y="3231531"/>
          <a:ext cx="2257289" cy="236651"/>
        </a:xfrm>
        <a:prstGeom prst="round2SameRect">
          <a:avLst>
            <a:gd name="adj1" fmla="val 16670"/>
            <a:gd name="adj2" fmla="val 0"/>
          </a:avLst>
        </a:prstGeom>
        <a:solidFill>
          <a:schemeClr val="accent1">
            <a:shade val="50000"/>
            <a:hueOff val="215000"/>
            <a:satOff val="-16428"/>
            <a:lumOff val="22806"/>
            <a:alphaOff val="0"/>
          </a:schemeClr>
        </a:solidFill>
        <a:ln w="12700" cap="flat" cmpd="sng" algn="ctr">
          <a:solidFill>
            <a:schemeClr val="accent1">
              <a:shade val="50000"/>
              <a:hueOff val="215000"/>
              <a:satOff val="-16428"/>
              <a:lumOff val="228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Texas</a:t>
          </a:r>
        </a:p>
      </dsp:txBody>
      <dsp:txXfrm>
        <a:off x="11554" y="3243085"/>
        <a:ext cx="2234181" cy="225097"/>
      </dsp:txXfrm>
    </dsp:sp>
    <dsp:sp modelId="{1DDAABD2-56A5-4758-B0E8-20F981A5DB52}">
      <dsp:nvSpPr>
        <dsp:cNvPr id="0" name=""/>
        <dsp:cNvSpPr/>
      </dsp:nvSpPr>
      <dsp:spPr>
        <a:xfrm>
          <a:off x="2257289" y="3480015"/>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Emy Lesofski, </a:t>
          </a:r>
          <a:r>
            <a:rPr lang="en-US" sz="1000" b="0" i="0" kern="1200" dirty="0"/>
            <a:t>Director, Utah Governor's Office of Energy Development</a:t>
          </a:r>
          <a:endParaRPr lang="en-US" sz="1000" kern="1200" dirty="0"/>
        </a:p>
      </dsp:txBody>
      <dsp:txXfrm>
        <a:off x="2257289" y="3480015"/>
        <a:ext cx="6424594" cy="236651"/>
      </dsp:txXfrm>
    </dsp:sp>
    <dsp:sp modelId="{CF8A5604-2D2E-4BD8-A884-88EFB1EB1B64}">
      <dsp:nvSpPr>
        <dsp:cNvPr id="0" name=""/>
        <dsp:cNvSpPr/>
      </dsp:nvSpPr>
      <dsp:spPr>
        <a:xfrm>
          <a:off x="0" y="3480015"/>
          <a:ext cx="2257289" cy="236651"/>
        </a:xfrm>
        <a:prstGeom prst="round2SameRect">
          <a:avLst>
            <a:gd name="adj1" fmla="val 16670"/>
            <a:gd name="adj2" fmla="val 0"/>
          </a:avLst>
        </a:prstGeom>
        <a:solidFill>
          <a:schemeClr val="accent1">
            <a:shade val="50000"/>
            <a:hueOff val="161250"/>
            <a:satOff val="-12321"/>
            <a:lumOff val="17105"/>
            <a:alphaOff val="0"/>
          </a:schemeClr>
        </a:solidFill>
        <a:ln w="12700" cap="flat" cmpd="sng" algn="ctr">
          <a:solidFill>
            <a:schemeClr val="accent1">
              <a:shade val="50000"/>
              <a:hueOff val="161250"/>
              <a:satOff val="-12321"/>
              <a:lumOff val="17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Utah</a:t>
          </a:r>
        </a:p>
      </dsp:txBody>
      <dsp:txXfrm>
        <a:off x="11554" y="3491569"/>
        <a:ext cx="2234181" cy="225097"/>
      </dsp:txXfrm>
    </dsp:sp>
    <dsp:sp modelId="{DB275417-5D50-4290-9947-AAC30A8207AF}">
      <dsp:nvSpPr>
        <dsp:cNvPr id="0" name=""/>
        <dsp:cNvSpPr/>
      </dsp:nvSpPr>
      <dsp:spPr>
        <a:xfrm>
          <a:off x="2257289" y="3728499"/>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kern="1200" dirty="0"/>
            <a:t>Elizabeth Osborne, </a:t>
          </a:r>
          <a:r>
            <a:rPr lang="en-US" sz="1000" b="0" i="0" kern="1200" dirty="0"/>
            <a:t>Senior Energy Policy Analyst, Washington State Energy Office</a:t>
          </a:r>
          <a:endParaRPr lang="en-US" sz="1000" kern="1200" dirty="0"/>
        </a:p>
      </dsp:txBody>
      <dsp:txXfrm>
        <a:off x="2257289" y="3728499"/>
        <a:ext cx="6424594" cy="236651"/>
      </dsp:txXfrm>
    </dsp:sp>
    <dsp:sp modelId="{DE7C8DF1-02CA-413F-A341-03E980A86E86}">
      <dsp:nvSpPr>
        <dsp:cNvPr id="0" name=""/>
        <dsp:cNvSpPr/>
      </dsp:nvSpPr>
      <dsp:spPr>
        <a:xfrm>
          <a:off x="0" y="3728499"/>
          <a:ext cx="2257289" cy="236651"/>
        </a:xfrm>
        <a:prstGeom prst="round2SameRect">
          <a:avLst>
            <a:gd name="adj1" fmla="val 16670"/>
            <a:gd name="adj2" fmla="val 0"/>
          </a:avLst>
        </a:prstGeom>
        <a:solidFill>
          <a:schemeClr val="accent1">
            <a:shade val="50000"/>
            <a:hueOff val="107500"/>
            <a:satOff val="-8214"/>
            <a:lumOff val="11403"/>
            <a:alphaOff val="0"/>
          </a:schemeClr>
        </a:solidFill>
        <a:ln w="12700" cap="flat" cmpd="sng" algn="ctr">
          <a:solidFill>
            <a:schemeClr val="accent1">
              <a:shade val="50000"/>
              <a:hueOff val="107500"/>
              <a:satOff val="-8214"/>
              <a:lumOff val="114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Washington</a:t>
          </a:r>
        </a:p>
      </dsp:txBody>
      <dsp:txXfrm>
        <a:off x="11554" y="3740053"/>
        <a:ext cx="2234181" cy="225097"/>
      </dsp:txXfrm>
    </dsp:sp>
    <dsp:sp modelId="{244734C8-5F21-4043-9D0F-CDF98FAF5123}">
      <dsp:nvSpPr>
        <dsp:cNvPr id="0" name=""/>
        <dsp:cNvSpPr/>
      </dsp:nvSpPr>
      <dsp:spPr>
        <a:xfrm>
          <a:off x="2257289" y="3976983"/>
          <a:ext cx="6424594" cy="23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444500">
            <a:lnSpc>
              <a:spcPct val="90000"/>
            </a:lnSpc>
            <a:spcBef>
              <a:spcPct val="0"/>
            </a:spcBef>
            <a:spcAft>
              <a:spcPct val="35000"/>
            </a:spcAft>
            <a:buNone/>
          </a:pPr>
          <a:r>
            <a:rPr lang="en-US" sz="1000" b="1" i="0" kern="1200" dirty="0"/>
            <a:t>Chris Petrie, </a:t>
          </a:r>
          <a:r>
            <a:rPr lang="en-US" sz="1000" b="0" i="0" kern="1200" dirty="0"/>
            <a:t>Commissioner, Wyoming Public Service Commission</a:t>
          </a:r>
          <a:endParaRPr lang="en-US" sz="1000" b="1" kern="1200" dirty="0"/>
        </a:p>
      </dsp:txBody>
      <dsp:txXfrm>
        <a:off x="2257289" y="3976983"/>
        <a:ext cx="6424594" cy="236651"/>
      </dsp:txXfrm>
    </dsp:sp>
    <dsp:sp modelId="{56B34032-EA29-4BE3-B0AD-BBC8ED413815}">
      <dsp:nvSpPr>
        <dsp:cNvPr id="0" name=""/>
        <dsp:cNvSpPr/>
      </dsp:nvSpPr>
      <dsp:spPr>
        <a:xfrm>
          <a:off x="0" y="3976983"/>
          <a:ext cx="2257289" cy="236651"/>
        </a:xfrm>
        <a:prstGeom prst="round2SameRect">
          <a:avLst>
            <a:gd name="adj1" fmla="val 16670"/>
            <a:gd name="adj2" fmla="val 0"/>
          </a:avLst>
        </a:prstGeom>
        <a:solidFill>
          <a:schemeClr val="accent1">
            <a:shade val="50000"/>
            <a:hueOff val="53750"/>
            <a:satOff val="-4107"/>
            <a:lumOff val="5702"/>
            <a:alphaOff val="0"/>
          </a:schemeClr>
        </a:solidFill>
        <a:ln w="12700" cap="flat" cmpd="sng" algn="ctr">
          <a:solidFill>
            <a:schemeClr val="accent1">
              <a:shade val="50000"/>
              <a:hueOff val="53750"/>
              <a:satOff val="-4107"/>
              <a:lumOff val="57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Wyoming</a:t>
          </a:r>
        </a:p>
      </dsp:txBody>
      <dsp:txXfrm>
        <a:off x="11554" y="3988537"/>
        <a:ext cx="2234181" cy="2250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1C381C-96FE-4C13-94F9-35CD380A7CF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239ED5FA-8985-4BA3-B59B-613B0FCD996D}"/>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3E7A58C-C191-4E4C-88DF-3AA1C834EBC9}" type="datetimeFigureOut">
              <a:rPr lang="en-US" smtClean="0"/>
              <a:t>10/13/2025</a:t>
            </a:fld>
            <a:endParaRPr lang="en-US"/>
          </a:p>
        </p:txBody>
      </p:sp>
      <p:sp>
        <p:nvSpPr>
          <p:cNvPr id="4" name="Footer Placeholder 3">
            <a:extLst>
              <a:ext uri="{FF2B5EF4-FFF2-40B4-BE49-F238E27FC236}">
                <a16:creationId xmlns:a16="http://schemas.microsoft.com/office/drawing/2014/main" id="{7653DFBA-5C08-4ABE-AAD4-D7AA392230A6}"/>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E78A3B0-D922-41FE-943E-F35B742AD87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F0382EA-B036-46A8-82A3-80FADABF91E1}" type="slidenum">
              <a:rPr lang="en-US" smtClean="0"/>
              <a:t>‹#›</a:t>
            </a:fld>
            <a:endParaRPr lang="en-US"/>
          </a:p>
        </p:txBody>
      </p:sp>
    </p:spTree>
    <p:extLst>
      <p:ext uri="{BB962C8B-B14F-4D97-AF65-F5344CB8AC3E}">
        <p14:creationId xmlns:p14="http://schemas.microsoft.com/office/powerpoint/2010/main" val="7344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6F17F29-DD04-40FB-B3AC-E0294BA67AB8}" type="datetimeFigureOut">
              <a:rPr lang="en-US" smtClean="0"/>
              <a:t>10/13/2025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51FD7A4-1121-4294-ABFE-8FEE26EC0A01}" type="slidenum">
              <a:rPr lang="en-US" smtClean="0"/>
              <a:t>‹#›</a:t>
            </a:fld>
            <a:endParaRPr lang="en-US"/>
          </a:p>
        </p:txBody>
      </p:sp>
    </p:spTree>
    <p:extLst>
      <p:ext uri="{BB962C8B-B14F-4D97-AF65-F5344CB8AC3E}">
        <p14:creationId xmlns:p14="http://schemas.microsoft.com/office/powerpoint/2010/main" val="429355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a:t>
            </a:fld>
            <a:endParaRPr lang="en-US"/>
          </a:p>
        </p:txBody>
      </p:sp>
    </p:spTree>
    <p:extLst>
      <p:ext uri="{BB962C8B-B14F-4D97-AF65-F5344CB8AC3E}">
        <p14:creationId xmlns:p14="http://schemas.microsoft.com/office/powerpoint/2010/main" val="3489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10</a:t>
            </a:fld>
            <a:endParaRPr lang="en-US"/>
          </a:p>
        </p:txBody>
      </p:sp>
    </p:spTree>
    <p:extLst>
      <p:ext uri="{BB962C8B-B14F-4D97-AF65-F5344CB8AC3E}">
        <p14:creationId xmlns:p14="http://schemas.microsoft.com/office/powerpoint/2010/main" val="334197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11</a:t>
            </a:fld>
            <a:endParaRPr lang="en-US"/>
          </a:p>
        </p:txBody>
      </p:sp>
    </p:spTree>
    <p:extLst>
      <p:ext uri="{BB962C8B-B14F-4D97-AF65-F5344CB8AC3E}">
        <p14:creationId xmlns:p14="http://schemas.microsoft.com/office/powerpoint/2010/main" val="72211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12</a:t>
            </a:fld>
            <a:endParaRPr lang="en-US"/>
          </a:p>
        </p:txBody>
      </p:sp>
    </p:spTree>
    <p:extLst>
      <p:ext uri="{BB962C8B-B14F-4D97-AF65-F5344CB8AC3E}">
        <p14:creationId xmlns:p14="http://schemas.microsoft.com/office/powerpoint/2010/main" val="318535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51FD7A4-1121-4294-ABFE-8FEE26EC0A01}" type="slidenum">
              <a:rPr lang="en-US" smtClean="0"/>
              <a:t>13</a:t>
            </a:fld>
            <a:endParaRPr lang="en-US"/>
          </a:p>
        </p:txBody>
      </p:sp>
    </p:spTree>
    <p:extLst>
      <p:ext uri="{BB962C8B-B14F-4D97-AF65-F5344CB8AC3E}">
        <p14:creationId xmlns:p14="http://schemas.microsoft.com/office/powerpoint/2010/main" val="389358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14</a:t>
            </a:fld>
            <a:endParaRPr lang="en-US"/>
          </a:p>
        </p:txBody>
      </p:sp>
    </p:spTree>
    <p:extLst>
      <p:ext uri="{BB962C8B-B14F-4D97-AF65-F5344CB8AC3E}">
        <p14:creationId xmlns:p14="http://schemas.microsoft.com/office/powerpoint/2010/main" val="153264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15</a:t>
            </a:fld>
            <a:endParaRPr lang="en-US"/>
          </a:p>
        </p:txBody>
      </p:sp>
    </p:spTree>
    <p:extLst>
      <p:ext uri="{BB962C8B-B14F-4D97-AF65-F5344CB8AC3E}">
        <p14:creationId xmlns:p14="http://schemas.microsoft.com/office/powerpoint/2010/main" val="91091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Scope (Path-limited)</a:t>
            </a:r>
          </a:p>
          <a:p>
            <a:r>
              <a:rPr lang="en-US" dirty="0"/>
              <a:t>Applies to a few Qualified Paths, not all SOLs/IROLs</a:t>
            </a:r>
          </a:p>
          <a:p>
            <a:r>
              <a:rPr lang="en-US" dirty="0"/>
              <a:t>Triggers &amp; Timing</a:t>
            </a:r>
          </a:p>
          <a:p>
            <a:r>
              <a:rPr lang="en-US" dirty="0"/>
              <a:t>Relief typically after ≥95% loading; hourly cadence; :25 request deadline</a:t>
            </a:r>
          </a:p>
          <a:p>
            <a:r>
              <a:rPr lang="en-US" dirty="0"/>
              <a:t>Tag-centric Relief</a:t>
            </a:r>
          </a:p>
          <a:p>
            <a:r>
              <a:rPr lang="en-US" dirty="0"/>
              <a:t>Curtailment by tag “buckets” (priority/TDF) — blunt vs. impact-based</a:t>
            </a:r>
          </a:p>
          <a:p>
            <a:r>
              <a:rPr lang="en-US" dirty="0"/>
              <a:t>Limited capture of Dynamic Transfers and native/network load</a:t>
            </a:r>
          </a:p>
          <a:p>
            <a:r>
              <a:rPr lang="en-US" dirty="0"/>
              <a:t>Device Dependence</a:t>
            </a:r>
          </a:p>
          <a:p>
            <a:r>
              <a:rPr lang="en-US" dirty="0"/>
              <a:t>Relief hinges on a small fleet of PSTs (outages, wear, reversal effects)</a:t>
            </a:r>
          </a:p>
          <a:p>
            <a:r>
              <a:rPr lang="en-US" dirty="0"/>
              <a:t>Alternative Actions</a:t>
            </a:r>
          </a:p>
          <a:p>
            <a:r>
              <a:rPr lang="en-US" dirty="0"/>
              <a:t>Hard to credit redispatch/alternate transactions in-hour; manual verification</a:t>
            </a:r>
          </a:p>
          <a:p>
            <a:r>
              <a:rPr lang="en-US" dirty="0"/>
              <a:t>Seams &amp; Market Mismatch</a:t>
            </a:r>
          </a:p>
          <a:p>
            <a:r>
              <a:rPr lang="en-US" dirty="0"/>
              <a:t>Multiple RC/BA/market processes; path-based ATC ≠ physical flows</a:t>
            </a:r>
          </a:p>
          <a:p>
            <a:r>
              <a:rPr lang="en-US" dirty="0"/>
              <a:t>Misaligned with DA/RT market cadence and interface pricing</a:t>
            </a:r>
          </a:p>
          <a:p>
            <a:r>
              <a:rPr lang="en-US" dirty="0"/>
              <a:t>Transparency/Modeling</a:t>
            </a:r>
          </a:p>
          <a:p>
            <a:r>
              <a:rPr lang="en-US" dirty="0"/>
              <a:t>No single, shared impact view; path tags mask true contributors</a:t>
            </a:r>
          </a:p>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16</a:t>
            </a:fld>
            <a:endParaRPr lang="en-US"/>
          </a:p>
        </p:txBody>
      </p:sp>
    </p:spTree>
    <p:extLst>
      <p:ext uri="{BB962C8B-B14F-4D97-AF65-F5344CB8AC3E}">
        <p14:creationId xmlns:p14="http://schemas.microsoft.com/office/powerpoint/2010/main" val="218215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heard in real time for markets expand in the West seems to introduce new pressure points path based practices don't always reflect actual power flows syndicated through this discussion of loop flow pricing and scheduling across interfaces can be tricky and coordination kits harder when multiple tariffs balcony balancing authorities and market operators are in play the result is more places where unscheduled flow can matter and more complex city can add more complexity in who acts and then who also pays </a:t>
            </a:r>
          </a:p>
        </p:txBody>
      </p:sp>
      <p:sp>
        <p:nvSpPr>
          <p:cNvPr id="4" name="Slide Number Placeholder 3"/>
          <p:cNvSpPr>
            <a:spLocks noGrp="1"/>
          </p:cNvSpPr>
          <p:nvPr>
            <p:ph type="sldNum" sz="quarter" idx="5"/>
          </p:nvPr>
        </p:nvSpPr>
        <p:spPr/>
        <p:txBody>
          <a:bodyPr/>
          <a:lstStyle/>
          <a:p>
            <a:fld id="{951FD7A4-1121-4294-ABFE-8FEE26EC0A01}" type="slidenum">
              <a:rPr lang="en-US" smtClean="0"/>
              <a:t>17</a:t>
            </a:fld>
            <a:endParaRPr lang="en-US"/>
          </a:p>
        </p:txBody>
      </p:sp>
    </p:spTree>
    <p:extLst>
      <p:ext uri="{BB962C8B-B14F-4D97-AF65-F5344CB8AC3E}">
        <p14:creationId xmlns:p14="http://schemas.microsoft.com/office/powerpoint/2010/main" val="234796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physics won’t change — loop flow appears where markets split. Today’s tools (WIUFMP; path-based ATC) are too narrow or coarse for multi-market day-ahead/real-time operations, and seams complicate pricing, coordination, and shared programs.</a:t>
            </a:r>
          </a:p>
          <a:p>
            <a:endParaRPr lang="en-US" dirty="0"/>
          </a:p>
          <a:p>
            <a:r>
              <a:rPr lang="en-US" dirty="0"/>
              <a:t>Why an ECC-Centered Approach Addresses This</a:t>
            </a:r>
          </a:p>
          <a:p>
            <a:r>
              <a:rPr lang="en-US" dirty="0"/>
              <a:t>Impact-based relief (all contributors: e-Tags, DTs, GTL) with pro-rata obligations</a:t>
            </a:r>
          </a:p>
          <a:p>
            <a:r>
              <a:rPr lang="en-US" dirty="0"/>
              <a:t>Intra-hour </a:t>
            </a:r>
            <a:r>
              <a:rPr lang="en-US" dirty="0" err="1"/>
              <a:t>recalcs</a:t>
            </a:r>
            <a:r>
              <a:rPr lang="en-US" dirty="0"/>
              <a:t>; covers SOLs/IROLs; keeps UFMP/PST but expands scope</a:t>
            </a:r>
          </a:p>
          <a:p>
            <a:r>
              <a:rPr lang="en-US" dirty="0"/>
              <a:t>RC-led, single view with shared model &amp; audit trail; aligns with market-to-market / market-to-non-market coordination</a:t>
            </a:r>
          </a:p>
          <a:p>
            <a:r>
              <a:rPr lang="en-US" dirty="0"/>
              <a:t>Clear obligations → fewer disputes; more transfer capability unlocked</a:t>
            </a:r>
          </a:p>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18</a:t>
            </a:fld>
            <a:endParaRPr lang="en-US"/>
          </a:p>
        </p:txBody>
      </p:sp>
    </p:spTree>
    <p:extLst>
      <p:ext uri="{BB962C8B-B14F-4D97-AF65-F5344CB8AC3E}">
        <p14:creationId xmlns:p14="http://schemas.microsoft.com/office/powerpoint/2010/main" val="108799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FD7A4-1121-4294-ABFE-8FEE26EC0A01}" type="slidenum">
              <a:rPr lang="en-US" smtClean="0"/>
              <a:t>19</a:t>
            </a:fld>
            <a:endParaRPr lang="en-US"/>
          </a:p>
        </p:txBody>
      </p:sp>
    </p:spTree>
    <p:extLst>
      <p:ext uri="{BB962C8B-B14F-4D97-AF65-F5344CB8AC3E}">
        <p14:creationId xmlns:p14="http://schemas.microsoft.com/office/powerpoint/2010/main" val="118766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2</a:t>
            </a:fld>
            <a:endParaRPr lang="en-US"/>
          </a:p>
        </p:txBody>
      </p:sp>
    </p:spTree>
    <p:extLst>
      <p:ext uri="{BB962C8B-B14F-4D97-AF65-F5344CB8AC3E}">
        <p14:creationId xmlns:p14="http://schemas.microsoft.com/office/powerpoint/2010/main" val="2283243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FD7A4-1121-4294-ABFE-8FEE26EC0A01}" type="slidenum">
              <a:rPr lang="en-US" smtClean="0"/>
              <a:t>20</a:t>
            </a:fld>
            <a:endParaRPr lang="en-US"/>
          </a:p>
        </p:txBody>
      </p:sp>
    </p:spTree>
    <p:extLst>
      <p:ext uri="{BB962C8B-B14F-4D97-AF65-F5344CB8AC3E}">
        <p14:creationId xmlns:p14="http://schemas.microsoft.com/office/powerpoint/2010/main" val="3752065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21</a:t>
            </a:fld>
            <a:endParaRPr lang="en-US"/>
          </a:p>
        </p:txBody>
      </p:sp>
    </p:spTree>
    <p:extLst>
      <p:ext uri="{BB962C8B-B14F-4D97-AF65-F5344CB8AC3E}">
        <p14:creationId xmlns:p14="http://schemas.microsoft.com/office/powerpoint/2010/main" val="365679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FD7A4-1121-4294-ABFE-8FEE26EC0A01}" type="slidenum">
              <a:rPr lang="en-US" smtClean="0"/>
              <a:t>22</a:t>
            </a:fld>
            <a:endParaRPr lang="en-US"/>
          </a:p>
        </p:txBody>
      </p:sp>
    </p:spTree>
    <p:extLst>
      <p:ext uri="{BB962C8B-B14F-4D97-AF65-F5344CB8AC3E}">
        <p14:creationId xmlns:p14="http://schemas.microsoft.com/office/powerpoint/2010/main" val="28894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1FD7A4-1121-4294-ABFE-8FEE26EC0A01}" type="slidenum">
              <a:rPr lang="en-US" smtClean="0"/>
              <a:t>23</a:t>
            </a:fld>
            <a:endParaRPr lang="en-US"/>
          </a:p>
        </p:txBody>
      </p:sp>
    </p:spTree>
    <p:extLst>
      <p:ext uri="{BB962C8B-B14F-4D97-AF65-F5344CB8AC3E}">
        <p14:creationId xmlns:p14="http://schemas.microsoft.com/office/powerpoint/2010/main" val="52031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24</a:t>
            </a:fld>
            <a:endParaRPr lang="en-US"/>
          </a:p>
        </p:txBody>
      </p:sp>
    </p:spTree>
    <p:extLst>
      <p:ext uri="{BB962C8B-B14F-4D97-AF65-F5344CB8AC3E}">
        <p14:creationId xmlns:p14="http://schemas.microsoft.com/office/powerpoint/2010/main" val="162117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3</a:t>
            </a:fld>
            <a:endParaRPr lang="en-US"/>
          </a:p>
        </p:txBody>
      </p:sp>
    </p:spTree>
    <p:extLst>
      <p:ext uri="{BB962C8B-B14F-4D97-AF65-F5344CB8AC3E}">
        <p14:creationId xmlns:p14="http://schemas.microsoft.com/office/powerpoint/2010/main" val="185083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4</a:t>
            </a:fld>
            <a:endParaRPr lang="en-US"/>
          </a:p>
        </p:txBody>
      </p:sp>
    </p:spTree>
    <p:extLst>
      <p:ext uri="{BB962C8B-B14F-4D97-AF65-F5344CB8AC3E}">
        <p14:creationId xmlns:p14="http://schemas.microsoft.com/office/powerpoint/2010/main" val="319785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5</a:t>
            </a:fld>
            <a:endParaRPr lang="en-US"/>
          </a:p>
        </p:txBody>
      </p:sp>
    </p:spTree>
    <p:extLst>
      <p:ext uri="{BB962C8B-B14F-4D97-AF65-F5344CB8AC3E}">
        <p14:creationId xmlns:p14="http://schemas.microsoft.com/office/powerpoint/2010/main" val="56237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r>
                  <a:rPr lang="en-US" b="1" dirty="0"/>
                  <a:t>The Physics of Loop Flow (Unscheduled Flow)</a:t>
                </a:r>
              </a:p>
              <a:p>
                <a:r>
                  <a:rPr lang="en-US" dirty="0"/>
                  <a:t>Loop flow is the phenomenon where electricity physically travels through unintended paths in the electrical grid, ignoring the direct contractual paths scheduled by operators. This behavior is governed by fundamental physical laws:</a:t>
                </a:r>
              </a:p>
              <a:p>
                <a:r>
                  <a:rPr lang="en-US" b="1" dirty="0"/>
                  <a:t>1. Kirchhoff's Current Law (KCL)</a:t>
                </a:r>
              </a:p>
              <a:p>
                <a:r>
                  <a:rPr lang="en-US" dirty="0"/>
                  <a:t>At any junction (busbar or node) in the electrical grid, the total current flowing in must equal the total current flowing out.</a:t>
                </a:r>
              </a:p>
              <a:p>
                <a:r>
                  <a:rPr lang="en-US" b="1" dirty="0"/>
                  <a:t>Implication:</a:t>
                </a:r>
                <a:r>
                  <a:rPr lang="en-US" dirty="0"/>
                  <a:t> When a transmission line is overloaded or congested, the excess current cannot simply disappear; it must seek alternative routes through the interconnected grid to satisfy this law.</a:t>
                </a:r>
              </a:p>
              <a:p>
                <a:r>
                  <a:rPr lang="en-US" b="1" dirty="0"/>
                  <a:t>2. Impedance and Ohm's Law</a:t>
                </a:r>
              </a:p>
              <a:p>
                <a:r>
                  <a:rPr lang="en-US" dirty="0"/>
                  <a:t>The path electricity takes is determined by the </a:t>
                </a:r>
                <a:r>
                  <a:rPr lang="en-US" i="1" dirty="0"/>
                  <a:t>impedance</a:t>
                </a:r>
                <a:r>
                  <a:rPr lang="en-US" dirty="0"/>
                  <a:t> (the total opposition to the flow of alternating current) of all available lines.</a:t>
                </a:r>
              </a:p>
              <a:p>
                <a:r>
                  <a:rPr lang="en-US" b="1" dirty="0"/>
                  <a:t>The Rule:</a:t>
                </a:r>
                <a:r>
                  <a:rPr lang="en-US" dirty="0"/>
                  <a:t> Electricity naturally disperses itself across all available parallel paths in </a:t>
                </a:r>
                <a:r>
                  <a:rPr lang="en-US" i="1" dirty="0"/>
                  <a:t>inverse proportion</a:t>
                </a:r>
                <a:r>
                  <a:rPr lang="en-US" dirty="0"/>
                  <a:t> to their impedance. Lower impedance paths carry more current.</a:t>
                </a:r>
              </a:p>
              <a:p>
                <a:r>
                  <a:rPr lang="en-US" b="1" dirty="0"/>
                  <a:t>Analogy:</a:t>
                </a:r>
                <a:r>
                  <a:rPr lang="en-US" dirty="0"/>
                  <a:t> Think of water flowing down a river that splits into multiple channels. The widest, deepest (lowest resistance/impedance) channel carries the most water, but some water still flows down all other available channels.</a:t>
                </a:r>
              </a:p>
              <a:p>
                <a:r>
                  <a:rPr lang="en-US" b="1" dirty="0"/>
                  <a:t>Implication:</a:t>
                </a:r>
                <a:r>
                  <a:rPr lang="en-US" dirty="0"/>
                  <a:t> If a direct transmission line has high impedance or is full, nearby lines with low impedance—even if they belong to a different utility or are in a "loop"—will automatically carry a portion of the flow.</a:t>
                </a:r>
              </a:p>
              <a:p>
                <a:r>
                  <a:rPr lang="en-US" b="1" dirty="0"/>
                  <a:t>3. The Interconnected Nature of the Grid</a:t>
                </a:r>
              </a:p>
              <a:p>
                <a:r>
                  <a:rPr lang="en-US" dirty="0"/>
                  <a:t>The Western Interconnection (WECC) is one vast, synchronous AC system. All interconnected generators and loads operate in unison.</a:t>
                </a:r>
              </a:p>
              <a:p>
                <a:r>
                  <a:rPr lang="en-US" b="1" dirty="0"/>
                  <a:t>The Result:</a:t>
                </a:r>
                <a:r>
                  <a:rPr lang="en-US" dirty="0"/>
                  <a:t> Power generated in one location instantly affects the flow patterns across the </a:t>
                </a:r>
                <a:r>
                  <a:rPr lang="en-US" i="1" dirty="0"/>
                  <a:t>entire</a:t>
                </a:r>
                <a:r>
                  <a:rPr lang="en-US" dirty="0"/>
                  <a:t> system. Operators cannot physically force electricity to stay within specific administrative boundaries or contractual lines; they can only manage the overall system balance and line capacities.</a:t>
                </a:r>
              </a:p>
              <a:p>
                <a:r>
                  <a:rPr lang="en-US" dirty="0"/>
                  <a:t>In summary, loop flow is a direct consequence of electricity obeying physics (following the path of least resistance) rather than human-made contract paths or market boundaries.</a:t>
                </a:r>
              </a:p>
              <a:p>
                <a:endParaRPr lang="en-US" sz="1100" dirty="0"/>
              </a:p>
            </p:txBody>
          </p:sp>
        </mc:Choice>
        <mc:Fallback xmlns="">
          <p:sp>
            <p:nvSpPr>
              <p:cNvPr id="3" name="Notes Placeholder 2"/>
              <p:cNvSpPr>
                <a:spLocks noGrp="1"/>
              </p:cNvSpPr>
              <p:nvPr>
                <p:ph type="body" idx="1"/>
              </p:nvPr>
            </p:nvSpPr>
            <p:spPr/>
            <p:txBody>
              <a:bodyPr/>
              <a:lstStyle/>
              <a:p>
                <a:r>
                  <a:rPr lang="en-US" b="1" dirty="0"/>
                  <a:t>KCL</a:t>
                </a:r>
                <a:r>
                  <a:rPr lang="en-US" dirty="0"/>
                  <a:t> = “What enters a junction must leave” (plumbing: inflow = outflow at a tee).</a:t>
                </a:r>
              </a:p>
              <a:p>
                <a:r>
                  <a:rPr lang="en-US" b="1" dirty="0"/>
                  <a:t>KVL</a:t>
                </a:r>
                <a:r>
                  <a:rPr lang="en-US" dirty="0"/>
                  <a:t> = “Head/pressure changes around a closed pipe loop sum to zero”; a </a:t>
                </a:r>
                <a:r>
                  <a:rPr lang="en-US" b="1" dirty="0"/>
                  <a:t>pump</a:t>
                </a:r>
                <a:r>
                  <a:rPr lang="en-US" dirty="0"/>
                  <a:t> adds head just like a </a:t>
                </a:r>
                <a:r>
                  <a:rPr lang="en-US" b="1" dirty="0"/>
                  <a:t>PST</a:t>
                </a:r>
                <a:r>
                  <a:rPr lang="en-US" dirty="0"/>
                  <a:t> adds angle.</a:t>
                </a:r>
              </a:p>
              <a:p>
                <a:r>
                  <a:rPr lang="en-US" dirty="0"/>
                  <a:t>Two parallel pipes (lines): the </a:t>
                </a:r>
                <a:r>
                  <a:rPr lang="en-US" b="1" dirty="0"/>
                  <a:t>wide/smooth</a:t>
                </a:r>
                <a:r>
                  <a:rPr lang="en-US" dirty="0"/>
                  <a:t> (low friction/low </a:t>
                </a:r>
                <a:r>
                  <a:rPr lang="en-US" sz="1200" i="0" kern="1200">
                    <a:solidFill>
                      <a:schemeClr val="tx1"/>
                    </a:solidFill>
                    <a:latin typeface="+mn-lt"/>
                    <a:ea typeface="+mn-ea"/>
                    <a:cs typeface="+mn-cs"/>
                  </a:rPr>
                  <a:t>𝑋</a:t>
                </a:r>
                <a:r>
                  <a:rPr lang="en-US" dirty="0"/>
                  <a:t>) pipe naturally carries </a:t>
                </a:r>
                <a:r>
                  <a:rPr lang="en-US" b="1" dirty="0"/>
                  <a:t>more</a:t>
                </a:r>
                <a:r>
                  <a:rPr lang="en-US" dirty="0"/>
                  <a:t> flow. If you add a small </a:t>
                </a:r>
                <a:r>
                  <a:rPr lang="en-US" b="1" dirty="0"/>
                  <a:t>pump/PST</a:t>
                </a:r>
                <a:r>
                  <a:rPr lang="en-US" dirty="0"/>
                  <a:t> in one pipe, you can </a:t>
                </a:r>
                <a:r>
                  <a:rPr lang="en-US" b="1" dirty="0"/>
                  <a:t>push</a:t>
                </a:r>
                <a:r>
                  <a:rPr lang="en-US" dirty="0"/>
                  <a:t> more water/MW into it (or </a:t>
                </a:r>
                <a:r>
                  <a:rPr lang="en-US" b="1" dirty="0"/>
                  <a:t>pull</a:t>
                </a:r>
                <a:r>
                  <a:rPr lang="en-US" dirty="0"/>
                  <a:t> it off with opposite setting).</a:t>
                </a:r>
              </a:p>
              <a:p>
                <a:r>
                  <a:rPr lang="en-US" dirty="0"/>
                  <a:t>That’s why electrons ignore the contract path: the grid must obey </a:t>
                </a:r>
                <a:r>
                  <a:rPr lang="en-US" b="1" dirty="0"/>
                  <a:t>conservation at nodes (KCL)</a:t>
                </a:r>
                <a:r>
                  <a:rPr lang="en-US" dirty="0"/>
                  <a:t> and </a:t>
                </a:r>
                <a:r>
                  <a:rPr lang="en-US" b="1" dirty="0"/>
                  <a:t>angle consistency in loops (KVL)</a:t>
                </a:r>
                <a:r>
                  <a:rPr lang="en-US" dirty="0"/>
                  <a:t>, so it self-distributes flows across all available paths.</a:t>
                </a:r>
              </a:p>
              <a:p>
                <a:endParaRPr lang="en-US" dirty="0"/>
              </a:p>
            </p:txBody>
          </p:sp>
        </mc:Fallback>
      </mc:AlternateContent>
      <p:sp>
        <p:nvSpPr>
          <p:cNvPr id="4" name="Slide Number Placeholder 3"/>
          <p:cNvSpPr>
            <a:spLocks noGrp="1"/>
          </p:cNvSpPr>
          <p:nvPr>
            <p:ph type="sldNum" sz="quarter" idx="5"/>
          </p:nvPr>
        </p:nvSpPr>
        <p:spPr/>
        <p:txBody>
          <a:bodyPr/>
          <a:lstStyle/>
          <a:p>
            <a:fld id="{951FD7A4-1121-4294-ABFE-8FEE26EC0A01}" type="slidenum">
              <a:rPr lang="en-US" smtClean="0"/>
              <a:t>6</a:t>
            </a:fld>
            <a:endParaRPr lang="en-US" dirty="0"/>
          </a:p>
        </p:txBody>
      </p:sp>
    </p:spTree>
    <p:extLst>
      <p:ext uri="{BB962C8B-B14F-4D97-AF65-F5344CB8AC3E}">
        <p14:creationId xmlns:p14="http://schemas.microsoft.com/office/powerpoint/2010/main" val="52949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7</a:t>
            </a:fld>
            <a:endParaRPr lang="en-US"/>
          </a:p>
        </p:txBody>
      </p:sp>
    </p:spTree>
    <p:extLst>
      <p:ext uri="{BB962C8B-B14F-4D97-AF65-F5344CB8AC3E}">
        <p14:creationId xmlns:p14="http://schemas.microsoft.com/office/powerpoint/2010/main" val="189873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8</a:t>
            </a:fld>
            <a:endParaRPr lang="en-US"/>
          </a:p>
        </p:txBody>
      </p:sp>
    </p:spTree>
    <p:extLst>
      <p:ext uri="{BB962C8B-B14F-4D97-AF65-F5344CB8AC3E}">
        <p14:creationId xmlns:p14="http://schemas.microsoft.com/office/powerpoint/2010/main" val="313304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FD7A4-1121-4294-ABFE-8FEE26EC0A01}" type="slidenum">
              <a:rPr lang="en-US" smtClean="0"/>
              <a:t>9</a:t>
            </a:fld>
            <a:endParaRPr lang="en-US"/>
          </a:p>
        </p:txBody>
      </p:sp>
    </p:spTree>
    <p:extLst>
      <p:ext uri="{BB962C8B-B14F-4D97-AF65-F5344CB8AC3E}">
        <p14:creationId xmlns:p14="http://schemas.microsoft.com/office/powerpoint/2010/main" val="278303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RAB Cover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FAE741-4750-483E-B068-BE9C3B5D6F87}"/>
              </a:ext>
            </a:extLst>
          </p:cNvPr>
          <p:cNvSpPr/>
          <p:nvPr userDrawn="1"/>
        </p:nvSpPr>
        <p:spPr>
          <a:xfrm>
            <a:off x="3176" y="383111"/>
            <a:ext cx="12188824" cy="1735552"/>
          </a:xfrm>
          <a:prstGeom prst="rect">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592BC823-1853-483A-9D82-750DE066C3D9}"/>
              </a:ext>
            </a:extLst>
          </p:cNvPr>
          <p:cNvCxnSpPr/>
          <p:nvPr userDrawn="1"/>
        </p:nvCxnSpPr>
        <p:spPr>
          <a:xfrm>
            <a:off x="3176" y="299653"/>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3F07D6-85A9-4FDD-A8A5-04CECD286D95}"/>
              </a:ext>
            </a:extLst>
          </p:cNvPr>
          <p:cNvSpPr>
            <a:spLocks noGrp="1"/>
          </p:cNvSpPr>
          <p:nvPr>
            <p:ph type="title"/>
          </p:nvPr>
        </p:nvSpPr>
        <p:spPr>
          <a:xfrm>
            <a:off x="919045" y="750077"/>
            <a:ext cx="10350731" cy="856211"/>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06726C8-6CAE-4A19-ADC0-482E095D2648}"/>
              </a:ext>
            </a:extLst>
          </p:cNvPr>
          <p:cNvSpPr>
            <a:spLocks noGrp="1"/>
          </p:cNvSpPr>
          <p:nvPr>
            <p:ph type="ftr" sz="quarter" idx="10"/>
          </p:nvPr>
        </p:nvSpPr>
        <p:spPr/>
        <p:txBody>
          <a:bodyPr/>
          <a:lstStyle/>
          <a:p>
            <a:r>
              <a:rPr lang="en-US"/>
              <a:t>Western Interconnection Regional Advisory Body</a:t>
            </a:r>
            <a:endParaRPr lang="en-US" dirty="0"/>
          </a:p>
        </p:txBody>
      </p:sp>
      <p:sp>
        <p:nvSpPr>
          <p:cNvPr id="4" name="Slide Number Placeholder 3">
            <a:extLst>
              <a:ext uri="{FF2B5EF4-FFF2-40B4-BE49-F238E27FC236}">
                <a16:creationId xmlns:a16="http://schemas.microsoft.com/office/drawing/2014/main" id="{49035872-40BB-4347-966A-B6E474374BFD}"/>
              </a:ext>
            </a:extLst>
          </p:cNvPr>
          <p:cNvSpPr>
            <a:spLocks noGrp="1"/>
          </p:cNvSpPr>
          <p:nvPr>
            <p:ph type="sldNum" sz="quarter" idx="11"/>
          </p:nvPr>
        </p:nvSpPr>
        <p:spPr/>
        <p:txBody>
          <a:bodyPr/>
          <a:lstStyle/>
          <a:p>
            <a:fld id="{954FF8D8-A574-421D-8571-5DA7A5D717B2}" type="slidenum">
              <a:rPr lang="en-US" smtClean="0"/>
              <a:pPr/>
              <a:t>‹#›</a:t>
            </a:fld>
            <a:endParaRPr lang="en-US" dirty="0"/>
          </a:p>
        </p:txBody>
      </p:sp>
      <p:sp>
        <p:nvSpPr>
          <p:cNvPr id="11" name="Subtitle 2">
            <a:extLst>
              <a:ext uri="{FF2B5EF4-FFF2-40B4-BE49-F238E27FC236}">
                <a16:creationId xmlns:a16="http://schemas.microsoft.com/office/drawing/2014/main" id="{9729E0EE-DB75-4928-861A-695572AF9E1E}"/>
              </a:ext>
            </a:extLst>
          </p:cNvPr>
          <p:cNvSpPr>
            <a:spLocks noGrp="1"/>
          </p:cNvSpPr>
          <p:nvPr>
            <p:ph type="subTitle" idx="1"/>
          </p:nvPr>
        </p:nvSpPr>
        <p:spPr>
          <a:xfrm>
            <a:off x="794069" y="3151238"/>
            <a:ext cx="5240969" cy="1903823"/>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a:extLst>
              <a:ext uri="{FF2B5EF4-FFF2-40B4-BE49-F238E27FC236}">
                <a16:creationId xmlns:a16="http://schemas.microsoft.com/office/drawing/2014/main" id="{2291B684-D05A-4790-BCCF-27A5745FA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4410" y="3151239"/>
            <a:ext cx="5303520" cy="1903823"/>
          </a:xfrm>
          <a:prstGeom prst="rect">
            <a:avLst/>
          </a:prstGeom>
        </p:spPr>
      </p:pic>
      <p:cxnSp>
        <p:nvCxnSpPr>
          <p:cNvPr id="17" name="Straight Connector 16">
            <a:extLst>
              <a:ext uri="{FF2B5EF4-FFF2-40B4-BE49-F238E27FC236}">
                <a16:creationId xmlns:a16="http://schemas.microsoft.com/office/drawing/2014/main" id="{50ED396B-DF76-4AEF-BBD0-8A3FD0EC2966}"/>
              </a:ext>
            </a:extLst>
          </p:cNvPr>
          <p:cNvCxnSpPr/>
          <p:nvPr userDrawn="1"/>
        </p:nvCxnSpPr>
        <p:spPr>
          <a:xfrm>
            <a:off x="0" y="2201402"/>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69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RAB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19EA05-6287-436A-895C-259C8B7A965A}"/>
              </a:ext>
            </a:extLst>
          </p:cNvPr>
          <p:cNvSpPr/>
          <p:nvPr userDrawn="1"/>
        </p:nvSpPr>
        <p:spPr>
          <a:xfrm>
            <a:off x="3176" y="383111"/>
            <a:ext cx="12188824" cy="1735554"/>
          </a:xfrm>
          <a:prstGeom prst="rect">
            <a:avLst/>
          </a:prstGeom>
          <a:gradFill flip="none" rotWithShape="1">
            <a:gsLst>
              <a:gs pos="74000">
                <a:schemeClr val="bg1">
                  <a:alpha val="95000"/>
                </a:schemeClr>
              </a:gs>
              <a:gs pos="24000">
                <a:srgbClr val="065279"/>
              </a:gs>
              <a:gs pos="8000">
                <a:schemeClr val="tx1">
                  <a:lumMod val="75000"/>
                  <a:lumOff val="25000"/>
                </a:schemeClr>
              </a:gs>
              <a:gs pos="57000">
                <a:srgbClr val="3B735A">
                  <a:alpha val="69000"/>
                </a:srgbClr>
              </a:gs>
              <a:gs pos="41000">
                <a:srgbClr val="28561E"/>
              </a:gs>
            </a:gsLst>
            <a:lin ang="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38CED4C-F547-4C57-A5B3-948164ED4EC5}"/>
              </a:ext>
            </a:extLst>
          </p:cNvPr>
          <p:cNvSpPr>
            <a:spLocks noGrp="1"/>
          </p:cNvSpPr>
          <p:nvPr>
            <p:ph type="ftr" sz="quarter" idx="10"/>
          </p:nvPr>
        </p:nvSpPr>
        <p:spPr>
          <a:xfrm>
            <a:off x="152400" y="6489403"/>
            <a:ext cx="4114800" cy="278802"/>
          </a:xfrm>
          <a:prstGeom prst="rect">
            <a:avLst/>
          </a:prstGeom>
        </p:spPr>
        <p:txBody>
          <a:bodyPr/>
          <a:lstStyle/>
          <a:p>
            <a:r>
              <a:rPr lang="en-US"/>
              <a:t>Western Interconnection Regional Advisory Body</a:t>
            </a:r>
            <a:endParaRPr lang="en-US" dirty="0"/>
          </a:p>
        </p:txBody>
      </p:sp>
      <p:sp>
        <p:nvSpPr>
          <p:cNvPr id="4" name="Slide Number Placeholder 3">
            <a:extLst>
              <a:ext uri="{FF2B5EF4-FFF2-40B4-BE49-F238E27FC236}">
                <a16:creationId xmlns:a16="http://schemas.microsoft.com/office/drawing/2014/main" id="{46EE74AE-C05E-4C57-85AA-716A87800306}"/>
              </a:ext>
            </a:extLst>
          </p:cNvPr>
          <p:cNvSpPr>
            <a:spLocks noGrp="1"/>
          </p:cNvSpPr>
          <p:nvPr>
            <p:ph type="sldNum" sz="quarter" idx="11"/>
          </p:nvPr>
        </p:nvSpPr>
        <p:spPr>
          <a:xfrm>
            <a:off x="9296400" y="6466461"/>
            <a:ext cx="2743200" cy="278802"/>
          </a:xfrm>
          <a:prstGeom prst="rect">
            <a:avLst/>
          </a:prstGeom>
        </p:spPr>
        <p:txBody>
          <a:bodyPr/>
          <a:lstStyle/>
          <a:p>
            <a:fld id="{954FF8D8-A574-421D-8571-5DA7A5D717B2}" type="slidenum">
              <a:rPr lang="en-US" smtClean="0"/>
              <a:pPr/>
              <a:t>‹#›</a:t>
            </a:fld>
            <a:endParaRPr lang="en-US" dirty="0"/>
          </a:p>
        </p:txBody>
      </p:sp>
      <p:sp>
        <p:nvSpPr>
          <p:cNvPr id="5" name="Title 1">
            <a:extLst>
              <a:ext uri="{FF2B5EF4-FFF2-40B4-BE49-F238E27FC236}">
                <a16:creationId xmlns:a16="http://schemas.microsoft.com/office/drawing/2014/main" id="{3FF996B6-8F24-40B8-A0E1-1B9123126F73}"/>
              </a:ext>
            </a:extLst>
          </p:cNvPr>
          <p:cNvSpPr>
            <a:spLocks noGrp="1"/>
          </p:cNvSpPr>
          <p:nvPr>
            <p:ph type="title"/>
          </p:nvPr>
        </p:nvSpPr>
        <p:spPr>
          <a:xfrm>
            <a:off x="839788" y="529389"/>
            <a:ext cx="7357728" cy="1402896"/>
          </a:xfrm>
        </p:spPr>
        <p:txBody>
          <a:bodyPr anchor="ctr">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124A3D6-225A-4416-B8C1-9B5217666BEA}"/>
              </a:ext>
            </a:extLst>
          </p:cNvPr>
          <p:cNvSpPr>
            <a:spLocks noGrp="1"/>
          </p:cNvSpPr>
          <p:nvPr>
            <p:ph sz="half" idx="1"/>
          </p:nvPr>
        </p:nvSpPr>
        <p:spPr>
          <a:xfrm>
            <a:off x="838199" y="2438399"/>
            <a:ext cx="10517778" cy="373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9BAE0116-6DAF-4319-8A65-2501FF4EFED4}"/>
              </a:ext>
            </a:extLst>
          </p:cNvPr>
          <p:cNvCxnSpPr/>
          <p:nvPr userDrawn="1"/>
        </p:nvCxnSpPr>
        <p:spPr>
          <a:xfrm>
            <a:off x="0" y="2215470"/>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D74127-C0FB-40C6-92CB-603FCD111FF9}"/>
              </a:ext>
            </a:extLst>
          </p:cNvPr>
          <p:cNvCxnSpPr/>
          <p:nvPr userDrawn="1"/>
        </p:nvCxnSpPr>
        <p:spPr>
          <a:xfrm>
            <a:off x="3176" y="299653"/>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D3951A3-ADCC-4AAD-A649-60BC581025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4880" y="633897"/>
            <a:ext cx="3474720" cy="1247331"/>
          </a:xfrm>
          <a:prstGeom prst="rect">
            <a:avLst/>
          </a:prstGeom>
        </p:spPr>
      </p:pic>
      <p:cxnSp>
        <p:nvCxnSpPr>
          <p:cNvPr id="12" name="Straight Connector 11">
            <a:extLst>
              <a:ext uri="{FF2B5EF4-FFF2-40B4-BE49-F238E27FC236}">
                <a16:creationId xmlns:a16="http://schemas.microsoft.com/office/drawing/2014/main" id="{5F8861D2-0588-42EB-BAE8-BA2851506E58}"/>
              </a:ext>
            </a:extLst>
          </p:cNvPr>
          <p:cNvCxnSpPr/>
          <p:nvPr userDrawn="1"/>
        </p:nvCxnSpPr>
        <p:spPr>
          <a:xfrm>
            <a:off x="0" y="2201402"/>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03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RAB Two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0D6655-6885-4314-9D8A-DFAF3B3910DF}"/>
              </a:ext>
            </a:extLst>
          </p:cNvPr>
          <p:cNvSpPr/>
          <p:nvPr userDrawn="1"/>
        </p:nvSpPr>
        <p:spPr>
          <a:xfrm>
            <a:off x="3176" y="383111"/>
            <a:ext cx="12188824" cy="1735554"/>
          </a:xfrm>
          <a:prstGeom prst="rect">
            <a:avLst/>
          </a:prstGeom>
          <a:gradFill flip="none" rotWithShape="1">
            <a:gsLst>
              <a:gs pos="74000">
                <a:schemeClr val="bg1">
                  <a:alpha val="95000"/>
                </a:schemeClr>
              </a:gs>
              <a:gs pos="24000">
                <a:srgbClr val="065279"/>
              </a:gs>
              <a:gs pos="8000">
                <a:schemeClr val="tx1">
                  <a:lumMod val="75000"/>
                  <a:lumOff val="25000"/>
                </a:schemeClr>
              </a:gs>
              <a:gs pos="57000">
                <a:srgbClr val="3B735A">
                  <a:alpha val="69000"/>
                </a:srgbClr>
              </a:gs>
              <a:gs pos="41000">
                <a:srgbClr val="28561E"/>
              </a:gs>
            </a:gsLst>
            <a:lin ang="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2609D-7134-4E53-B998-05E913E2822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AA98721-DB0E-497A-83C8-46124EB26C3D}"/>
              </a:ext>
            </a:extLst>
          </p:cNvPr>
          <p:cNvSpPr>
            <a:spLocks noGrp="1"/>
          </p:cNvSpPr>
          <p:nvPr>
            <p:ph type="ftr" sz="quarter" idx="10"/>
          </p:nvPr>
        </p:nvSpPr>
        <p:spPr>
          <a:xfrm>
            <a:off x="152400" y="6489403"/>
            <a:ext cx="4114800" cy="278802"/>
          </a:xfrm>
          <a:prstGeom prst="rect">
            <a:avLst/>
          </a:prstGeom>
        </p:spPr>
        <p:txBody>
          <a:bodyPr/>
          <a:lstStyle/>
          <a:p>
            <a:r>
              <a:rPr lang="en-US"/>
              <a:t>Western Interconnection Regional Advisory Body</a:t>
            </a:r>
            <a:endParaRPr lang="en-US" dirty="0"/>
          </a:p>
        </p:txBody>
      </p:sp>
      <p:sp>
        <p:nvSpPr>
          <p:cNvPr id="4" name="Slide Number Placeholder 3">
            <a:extLst>
              <a:ext uri="{FF2B5EF4-FFF2-40B4-BE49-F238E27FC236}">
                <a16:creationId xmlns:a16="http://schemas.microsoft.com/office/drawing/2014/main" id="{4387D7A9-0ED3-4E54-97FE-B46783558CC5}"/>
              </a:ext>
            </a:extLst>
          </p:cNvPr>
          <p:cNvSpPr>
            <a:spLocks noGrp="1"/>
          </p:cNvSpPr>
          <p:nvPr>
            <p:ph type="sldNum" sz="quarter" idx="11"/>
          </p:nvPr>
        </p:nvSpPr>
        <p:spPr>
          <a:xfrm>
            <a:off x="9296400" y="6466461"/>
            <a:ext cx="2743200" cy="278802"/>
          </a:xfrm>
          <a:prstGeom prst="rect">
            <a:avLst/>
          </a:prstGeom>
        </p:spPr>
        <p:txBody>
          <a:bodyPr/>
          <a:lstStyle/>
          <a:p>
            <a:fld id="{954FF8D8-A574-421D-8571-5DA7A5D717B2}" type="slidenum">
              <a:rPr lang="en-US" smtClean="0"/>
              <a:pPr/>
              <a:t>‹#›</a:t>
            </a:fld>
            <a:endParaRPr lang="en-US" dirty="0"/>
          </a:p>
        </p:txBody>
      </p:sp>
      <p:sp>
        <p:nvSpPr>
          <p:cNvPr id="5" name="Content Placeholder 2">
            <a:extLst>
              <a:ext uri="{FF2B5EF4-FFF2-40B4-BE49-F238E27FC236}">
                <a16:creationId xmlns:a16="http://schemas.microsoft.com/office/drawing/2014/main" id="{2B8FFE0B-B038-494F-AE12-796E9AF205AE}"/>
              </a:ext>
            </a:extLst>
          </p:cNvPr>
          <p:cNvSpPr>
            <a:spLocks noGrp="1"/>
          </p:cNvSpPr>
          <p:nvPr>
            <p:ph sz="half" idx="1"/>
          </p:nvPr>
        </p:nvSpPr>
        <p:spPr>
          <a:xfrm>
            <a:off x="838200" y="2438399"/>
            <a:ext cx="5181600" cy="373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7480CBDB-05E4-470B-97D7-52BD5C0540F1}"/>
              </a:ext>
            </a:extLst>
          </p:cNvPr>
          <p:cNvSpPr>
            <a:spLocks noGrp="1"/>
          </p:cNvSpPr>
          <p:nvPr>
            <p:ph sz="half" idx="2"/>
          </p:nvPr>
        </p:nvSpPr>
        <p:spPr>
          <a:xfrm>
            <a:off x="6172200" y="2438399"/>
            <a:ext cx="5181600" cy="373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355C8161-BC39-400F-A8D9-A4C12EA0EE45}"/>
              </a:ext>
            </a:extLst>
          </p:cNvPr>
          <p:cNvCxnSpPr/>
          <p:nvPr userDrawn="1"/>
        </p:nvCxnSpPr>
        <p:spPr>
          <a:xfrm>
            <a:off x="0" y="2215470"/>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CFBD06-3122-46C7-AF7D-94FDF1DE7B8B}"/>
              </a:ext>
            </a:extLst>
          </p:cNvPr>
          <p:cNvCxnSpPr/>
          <p:nvPr userDrawn="1"/>
        </p:nvCxnSpPr>
        <p:spPr>
          <a:xfrm>
            <a:off x="3176" y="299653"/>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BAD9D4A-901B-4B51-A7D6-14813A74FD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4880" y="633897"/>
            <a:ext cx="3474720" cy="1247331"/>
          </a:xfrm>
          <a:prstGeom prst="rect">
            <a:avLst/>
          </a:prstGeom>
        </p:spPr>
      </p:pic>
    </p:spTree>
    <p:extLst>
      <p:ext uri="{BB962C8B-B14F-4D97-AF65-F5344CB8AC3E}">
        <p14:creationId xmlns:p14="http://schemas.microsoft.com/office/powerpoint/2010/main" val="338201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RAB Content 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3682AE-B503-4D1F-9A0B-BBC1E495CAC9}"/>
              </a:ext>
            </a:extLst>
          </p:cNvPr>
          <p:cNvSpPr/>
          <p:nvPr userDrawn="1"/>
        </p:nvSpPr>
        <p:spPr>
          <a:xfrm>
            <a:off x="3176" y="383111"/>
            <a:ext cx="12188824" cy="1735554"/>
          </a:xfrm>
          <a:prstGeom prst="rect">
            <a:avLst/>
          </a:prstGeom>
          <a:gradFill flip="none" rotWithShape="1">
            <a:gsLst>
              <a:gs pos="74000">
                <a:schemeClr val="bg1">
                  <a:alpha val="95000"/>
                </a:schemeClr>
              </a:gs>
              <a:gs pos="24000">
                <a:srgbClr val="065279"/>
              </a:gs>
              <a:gs pos="8000">
                <a:schemeClr val="tx1">
                  <a:lumMod val="75000"/>
                  <a:lumOff val="25000"/>
                </a:schemeClr>
              </a:gs>
              <a:gs pos="57000">
                <a:srgbClr val="3B735A">
                  <a:alpha val="69000"/>
                </a:srgbClr>
              </a:gs>
              <a:gs pos="41000">
                <a:srgbClr val="28561E"/>
              </a:gs>
            </a:gsLst>
            <a:lin ang="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8F339DA-CB4F-435B-8DC7-3319699ADF05}"/>
              </a:ext>
            </a:extLst>
          </p:cNvPr>
          <p:cNvSpPr>
            <a:spLocks noGrp="1"/>
          </p:cNvSpPr>
          <p:nvPr>
            <p:ph type="body" idx="1"/>
          </p:nvPr>
        </p:nvSpPr>
        <p:spPr>
          <a:xfrm>
            <a:off x="839788" y="23388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945D5E-A1B4-43DD-B244-D81C66C0CDEF}"/>
              </a:ext>
            </a:extLst>
          </p:cNvPr>
          <p:cNvSpPr>
            <a:spLocks noGrp="1"/>
          </p:cNvSpPr>
          <p:nvPr>
            <p:ph sz="half" idx="2"/>
          </p:nvPr>
        </p:nvSpPr>
        <p:spPr>
          <a:xfrm>
            <a:off x="839788" y="3285527"/>
            <a:ext cx="5157787" cy="2904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1D4BA5BE-2B17-4106-9DF2-601924C7FF7B}"/>
              </a:ext>
            </a:extLst>
          </p:cNvPr>
          <p:cNvSpPr>
            <a:spLocks noGrp="1"/>
          </p:cNvSpPr>
          <p:nvPr>
            <p:ph type="ftr" sz="quarter" idx="10"/>
          </p:nvPr>
        </p:nvSpPr>
        <p:spPr>
          <a:xfrm>
            <a:off x="152400" y="6489403"/>
            <a:ext cx="4114800" cy="278802"/>
          </a:xfrm>
          <a:prstGeom prst="rect">
            <a:avLst/>
          </a:prstGeom>
        </p:spPr>
        <p:txBody>
          <a:bodyPr/>
          <a:lstStyle>
            <a:lvl1pPr algn="l">
              <a:defRPr sz="1200"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Western Interconnection Regional Advisory Body</a:t>
            </a:r>
          </a:p>
        </p:txBody>
      </p:sp>
      <p:sp>
        <p:nvSpPr>
          <p:cNvPr id="11" name="Slide Number Placeholder 5">
            <a:extLst>
              <a:ext uri="{FF2B5EF4-FFF2-40B4-BE49-F238E27FC236}">
                <a16:creationId xmlns:a16="http://schemas.microsoft.com/office/drawing/2014/main" id="{81729ADE-3739-40AB-A876-FB3F53388192}"/>
              </a:ext>
            </a:extLst>
          </p:cNvPr>
          <p:cNvSpPr>
            <a:spLocks noGrp="1"/>
          </p:cNvSpPr>
          <p:nvPr>
            <p:ph type="sldNum" sz="quarter" idx="11"/>
          </p:nvPr>
        </p:nvSpPr>
        <p:spPr>
          <a:xfrm>
            <a:off x="9296400" y="6466461"/>
            <a:ext cx="2743200" cy="278802"/>
          </a:xfrm>
          <a:prstGeom prst="rect">
            <a:avLst/>
          </a:prstGeom>
        </p:spPr>
        <p:txBody>
          <a:bodyPr/>
          <a:lstStyle>
            <a:lvl1pPr algn="r">
              <a:defRPr sz="1200">
                <a:solidFill>
                  <a:schemeClr val="tx1">
                    <a:lumMod val="75000"/>
                    <a:lumOff val="25000"/>
                  </a:schemeClr>
                </a:solidFill>
                <a:latin typeface="Arial" panose="020B0604020202020204" pitchFamily="34" charset="0"/>
                <a:cs typeface="Arial" panose="020B0604020202020204" pitchFamily="34" charset="0"/>
              </a:defRPr>
            </a:lvl1pPr>
          </a:lstStyle>
          <a:p>
            <a:fld id="{954FF8D8-A574-421D-8571-5DA7A5D717B2}" type="slidenum">
              <a:rPr lang="en-US" smtClean="0"/>
              <a:pPr/>
              <a:t>‹#›</a:t>
            </a:fld>
            <a:endParaRPr lang="en-US" dirty="0"/>
          </a:p>
        </p:txBody>
      </p:sp>
      <p:sp>
        <p:nvSpPr>
          <p:cNvPr id="12" name="Text Placeholder 2">
            <a:extLst>
              <a:ext uri="{FF2B5EF4-FFF2-40B4-BE49-F238E27FC236}">
                <a16:creationId xmlns:a16="http://schemas.microsoft.com/office/drawing/2014/main" id="{B6687B83-F6E8-4793-874B-7016ECFA2ADD}"/>
              </a:ext>
            </a:extLst>
          </p:cNvPr>
          <p:cNvSpPr>
            <a:spLocks noGrp="1"/>
          </p:cNvSpPr>
          <p:nvPr>
            <p:ph type="body" idx="12"/>
          </p:nvPr>
        </p:nvSpPr>
        <p:spPr>
          <a:xfrm>
            <a:off x="6172201" y="2338889"/>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5AEECC99-AB50-46FE-B9CA-9D917DAC2893}"/>
              </a:ext>
            </a:extLst>
          </p:cNvPr>
          <p:cNvSpPr>
            <a:spLocks noGrp="1"/>
          </p:cNvSpPr>
          <p:nvPr>
            <p:ph sz="half" idx="13"/>
          </p:nvPr>
        </p:nvSpPr>
        <p:spPr>
          <a:xfrm>
            <a:off x="6172201" y="3285527"/>
            <a:ext cx="5157787" cy="2904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4412DAD7-B3EF-4732-B51D-FAABC93C2661}"/>
              </a:ext>
            </a:extLst>
          </p:cNvPr>
          <p:cNvSpPr>
            <a:spLocks noGrp="1"/>
          </p:cNvSpPr>
          <p:nvPr>
            <p:ph type="title"/>
          </p:nvPr>
        </p:nvSpPr>
        <p:spPr>
          <a:xfrm>
            <a:off x="839788" y="529389"/>
            <a:ext cx="7357728" cy="1402896"/>
          </a:xfrm>
        </p:spPr>
        <p:txBody>
          <a:bodyPr anchor="ctr">
            <a:normAutofit/>
          </a:bodyPr>
          <a:lstStyle>
            <a:lvl1pPr>
              <a:defRPr sz="44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3A37678A-18E0-4841-A8FE-3FA10E4A7F48}"/>
              </a:ext>
            </a:extLst>
          </p:cNvPr>
          <p:cNvCxnSpPr/>
          <p:nvPr userDrawn="1"/>
        </p:nvCxnSpPr>
        <p:spPr>
          <a:xfrm>
            <a:off x="0" y="2215470"/>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43B08C-2079-4503-AC68-32180DC0C4FF}"/>
              </a:ext>
            </a:extLst>
          </p:cNvPr>
          <p:cNvCxnSpPr/>
          <p:nvPr userDrawn="1"/>
        </p:nvCxnSpPr>
        <p:spPr>
          <a:xfrm>
            <a:off x="3176" y="299653"/>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A8C6BCC-9D54-4B7C-B541-FCE0B1CEE4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4880" y="633897"/>
            <a:ext cx="3474720" cy="1247331"/>
          </a:xfrm>
          <a:prstGeom prst="rect">
            <a:avLst/>
          </a:prstGeom>
        </p:spPr>
      </p:pic>
    </p:spTree>
    <p:extLst>
      <p:ext uri="{BB962C8B-B14F-4D97-AF65-F5344CB8AC3E}">
        <p14:creationId xmlns:p14="http://schemas.microsoft.com/office/powerpoint/2010/main" val="145963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WIRAB 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C44861-0106-4D1F-AF17-D0F2667A05F2}"/>
              </a:ext>
            </a:extLst>
          </p:cNvPr>
          <p:cNvSpPr/>
          <p:nvPr userDrawn="1"/>
        </p:nvSpPr>
        <p:spPr>
          <a:xfrm>
            <a:off x="3176" y="383111"/>
            <a:ext cx="12188824" cy="1735554"/>
          </a:xfrm>
          <a:prstGeom prst="rect">
            <a:avLst/>
          </a:prstGeom>
          <a:gradFill flip="none" rotWithShape="1">
            <a:gsLst>
              <a:gs pos="74000">
                <a:schemeClr val="bg1">
                  <a:alpha val="95000"/>
                </a:schemeClr>
              </a:gs>
              <a:gs pos="24000">
                <a:srgbClr val="065279"/>
              </a:gs>
              <a:gs pos="8000">
                <a:schemeClr val="tx1">
                  <a:lumMod val="75000"/>
                  <a:lumOff val="25000"/>
                </a:schemeClr>
              </a:gs>
              <a:gs pos="57000">
                <a:srgbClr val="3B735A">
                  <a:alpha val="69000"/>
                </a:srgbClr>
              </a:gs>
              <a:gs pos="41000">
                <a:srgbClr val="28561E"/>
              </a:gs>
            </a:gsLst>
            <a:lin ang="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5CAEF-48B1-475D-9C8C-C48187215E7B}"/>
              </a:ext>
            </a:extLst>
          </p:cNvPr>
          <p:cNvSpPr>
            <a:spLocks noGrp="1"/>
          </p:cNvSpPr>
          <p:nvPr>
            <p:ph type="title"/>
          </p:nvPr>
        </p:nvSpPr>
        <p:spPr>
          <a:xfrm>
            <a:off x="839788" y="529389"/>
            <a:ext cx="7357728" cy="1402896"/>
          </a:xfrm>
        </p:spPr>
        <p:txBody>
          <a:bodyPr anchor="ct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D37526-A787-4DBC-A6AE-AB91EE57A8B8}"/>
              </a:ext>
            </a:extLst>
          </p:cNvPr>
          <p:cNvSpPr>
            <a:spLocks noGrp="1"/>
          </p:cNvSpPr>
          <p:nvPr>
            <p:ph idx="1"/>
          </p:nvPr>
        </p:nvSpPr>
        <p:spPr>
          <a:xfrm>
            <a:off x="5183188" y="2552700"/>
            <a:ext cx="6172200" cy="330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0B690-99FB-4DE2-BA92-3A4644165197}"/>
              </a:ext>
            </a:extLst>
          </p:cNvPr>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50503828-4E18-4078-B5F7-C6EE01E71BFA}"/>
              </a:ext>
            </a:extLst>
          </p:cNvPr>
          <p:cNvSpPr>
            <a:spLocks noGrp="1"/>
          </p:cNvSpPr>
          <p:nvPr>
            <p:ph type="ftr" sz="quarter" idx="3"/>
          </p:nvPr>
        </p:nvSpPr>
        <p:spPr>
          <a:xfrm>
            <a:off x="152400" y="6489403"/>
            <a:ext cx="4114800" cy="278802"/>
          </a:xfrm>
          <a:prstGeom prst="rect">
            <a:avLst/>
          </a:prstGeom>
        </p:spPr>
        <p:txBody>
          <a:bodyPr/>
          <a:lstStyle>
            <a:lvl1pPr algn="l">
              <a:defRPr sz="1200"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Western Interconnection Regional Advisory Body</a:t>
            </a:r>
          </a:p>
        </p:txBody>
      </p:sp>
      <p:sp>
        <p:nvSpPr>
          <p:cNvPr id="9" name="Slide Number Placeholder 5">
            <a:extLst>
              <a:ext uri="{FF2B5EF4-FFF2-40B4-BE49-F238E27FC236}">
                <a16:creationId xmlns:a16="http://schemas.microsoft.com/office/drawing/2014/main" id="{DE5CDAF7-5097-48A8-83F6-5CE6630698C1}"/>
              </a:ext>
            </a:extLst>
          </p:cNvPr>
          <p:cNvSpPr>
            <a:spLocks noGrp="1"/>
          </p:cNvSpPr>
          <p:nvPr>
            <p:ph type="sldNum" sz="quarter" idx="4"/>
          </p:nvPr>
        </p:nvSpPr>
        <p:spPr>
          <a:xfrm>
            <a:off x="9296400" y="6466461"/>
            <a:ext cx="2743200" cy="278802"/>
          </a:xfrm>
          <a:prstGeom prst="rect">
            <a:avLst/>
          </a:prstGeom>
        </p:spPr>
        <p:txBody>
          <a:bodyPr/>
          <a:lstStyle>
            <a:lvl1pPr algn="r">
              <a:defRPr sz="1200">
                <a:solidFill>
                  <a:schemeClr val="tx1">
                    <a:lumMod val="75000"/>
                    <a:lumOff val="25000"/>
                  </a:schemeClr>
                </a:solidFill>
                <a:latin typeface="Arial" panose="020B0604020202020204" pitchFamily="34" charset="0"/>
                <a:cs typeface="Arial" panose="020B0604020202020204" pitchFamily="34" charset="0"/>
              </a:defRPr>
            </a:lvl1pPr>
          </a:lstStyle>
          <a:p>
            <a:fld id="{954FF8D8-A574-421D-8571-5DA7A5D717B2}" type="slidenum">
              <a:rPr lang="en-US" smtClean="0"/>
              <a:pPr/>
              <a:t>‹#›</a:t>
            </a:fld>
            <a:endParaRPr lang="en-US" dirty="0"/>
          </a:p>
        </p:txBody>
      </p:sp>
      <p:cxnSp>
        <p:nvCxnSpPr>
          <p:cNvPr id="10" name="Straight Connector 9">
            <a:extLst>
              <a:ext uri="{FF2B5EF4-FFF2-40B4-BE49-F238E27FC236}">
                <a16:creationId xmlns:a16="http://schemas.microsoft.com/office/drawing/2014/main" id="{F2B4A701-F967-4086-94D3-1380B7BAC186}"/>
              </a:ext>
            </a:extLst>
          </p:cNvPr>
          <p:cNvCxnSpPr/>
          <p:nvPr userDrawn="1"/>
        </p:nvCxnSpPr>
        <p:spPr>
          <a:xfrm>
            <a:off x="0" y="2215470"/>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5C4D6A-BD45-4ACE-84E1-FF77B3795F4D}"/>
              </a:ext>
            </a:extLst>
          </p:cNvPr>
          <p:cNvCxnSpPr/>
          <p:nvPr userDrawn="1"/>
        </p:nvCxnSpPr>
        <p:spPr>
          <a:xfrm>
            <a:off x="3176" y="299653"/>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E60A352-8F95-4A89-9B73-FC06B31D1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4880" y="633897"/>
            <a:ext cx="3474720" cy="1247331"/>
          </a:xfrm>
          <a:prstGeom prst="rect">
            <a:avLst/>
          </a:prstGeom>
        </p:spPr>
      </p:pic>
    </p:spTree>
    <p:extLst>
      <p:ext uri="{BB962C8B-B14F-4D97-AF65-F5344CB8AC3E}">
        <p14:creationId xmlns:p14="http://schemas.microsoft.com/office/powerpoint/2010/main" val="302002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RAB Picture with Slim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1F8E0C-18C6-499F-B3CC-95A9014A0818}"/>
              </a:ext>
            </a:extLst>
          </p:cNvPr>
          <p:cNvSpPr/>
          <p:nvPr userDrawn="1"/>
        </p:nvSpPr>
        <p:spPr>
          <a:xfrm>
            <a:off x="3176" y="383111"/>
            <a:ext cx="12188824" cy="1735554"/>
          </a:xfrm>
          <a:prstGeom prst="rect">
            <a:avLst/>
          </a:prstGeom>
          <a:gradFill flip="none" rotWithShape="1">
            <a:gsLst>
              <a:gs pos="74000">
                <a:schemeClr val="bg1">
                  <a:alpha val="95000"/>
                </a:schemeClr>
              </a:gs>
              <a:gs pos="24000">
                <a:srgbClr val="065279"/>
              </a:gs>
              <a:gs pos="8000">
                <a:schemeClr val="tx1">
                  <a:lumMod val="75000"/>
                  <a:lumOff val="25000"/>
                </a:schemeClr>
              </a:gs>
              <a:gs pos="57000">
                <a:srgbClr val="3B735A">
                  <a:alpha val="69000"/>
                </a:srgbClr>
              </a:gs>
              <a:gs pos="41000">
                <a:srgbClr val="28561E"/>
              </a:gs>
            </a:gsLst>
            <a:lin ang="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88E2F2E-68E8-475C-8E2A-492F73470294}"/>
              </a:ext>
            </a:extLst>
          </p:cNvPr>
          <p:cNvSpPr>
            <a:spLocks noGrp="1"/>
          </p:cNvSpPr>
          <p:nvPr>
            <p:ph type="pic" idx="1"/>
          </p:nvPr>
        </p:nvSpPr>
        <p:spPr>
          <a:xfrm>
            <a:off x="3361509" y="2406316"/>
            <a:ext cx="7993879" cy="34547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Footer Placeholder 4">
            <a:extLst>
              <a:ext uri="{FF2B5EF4-FFF2-40B4-BE49-F238E27FC236}">
                <a16:creationId xmlns:a16="http://schemas.microsoft.com/office/drawing/2014/main" id="{80C9A6BB-83CF-43D7-A9D9-45CABFE52B76}"/>
              </a:ext>
            </a:extLst>
          </p:cNvPr>
          <p:cNvSpPr>
            <a:spLocks noGrp="1"/>
          </p:cNvSpPr>
          <p:nvPr>
            <p:ph type="ftr" sz="quarter" idx="3"/>
          </p:nvPr>
        </p:nvSpPr>
        <p:spPr>
          <a:xfrm>
            <a:off x="152400" y="6489403"/>
            <a:ext cx="4114800" cy="278802"/>
          </a:xfrm>
          <a:prstGeom prst="rect">
            <a:avLst/>
          </a:prstGeom>
        </p:spPr>
        <p:txBody>
          <a:bodyPr/>
          <a:lstStyle>
            <a:lvl1pPr algn="l">
              <a:defRPr sz="1200"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Western Interconnection Regional Advisory Body</a:t>
            </a:r>
          </a:p>
        </p:txBody>
      </p:sp>
      <p:sp>
        <p:nvSpPr>
          <p:cNvPr id="9" name="Slide Number Placeholder 5">
            <a:extLst>
              <a:ext uri="{FF2B5EF4-FFF2-40B4-BE49-F238E27FC236}">
                <a16:creationId xmlns:a16="http://schemas.microsoft.com/office/drawing/2014/main" id="{21FBA4D9-945A-46F9-8A8A-7E9841FB3D42}"/>
              </a:ext>
            </a:extLst>
          </p:cNvPr>
          <p:cNvSpPr>
            <a:spLocks noGrp="1"/>
          </p:cNvSpPr>
          <p:nvPr>
            <p:ph type="sldNum" sz="quarter" idx="4"/>
          </p:nvPr>
        </p:nvSpPr>
        <p:spPr>
          <a:xfrm>
            <a:off x="9296400" y="6466461"/>
            <a:ext cx="2743200" cy="278802"/>
          </a:xfrm>
          <a:prstGeom prst="rect">
            <a:avLst/>
          </a:prstGeom>
        </p:spPr>
        <p:txBody>
          <a:bodyPr/>
          <a:lstStyle>
            <a:lvl1pPr algn="r">
              <a:defRPr sz="1200">
                <a:solidFill>
                  <a:schemeClr val="tx1">
                    <a:lumMod val="75000"/>
                    <a:lumOff val="25000"/>
                  </a:schemeClr>
                </a:solidFill>
                <a:latin typeface="Arial" panose="020B0604020202020204" pitchFamily="34" charset="0"/>
                <a:cs typeface="Arial" panose="020B0604020202020204" pitchFamily="34" charset="0"/>
              </a:defRPr>
            </a:lvl1pPr>
          </a:lstStyle>
          <a:p>
            <a:fld id="{954FF8D8-A574-421D-8571-5DA7A5D717B2}" type="slidenum">
              <a:rPr lang="en-US" smtClean="0"/>
              <a:pPr/>
              <a:t>‹#›</a:t>
            </a:fld>
            <a:endParaRPr lang="en-US" dirty="0"/>
          </a:p>
        </p:txBody>
      </p:sp>
      <p:sp>
        <p:nvSpPr>
          <p:cNvPr id="7" name="Title 1">
            <a:extLst>
              <a:ext uri="{FF2B5EF4-FFF2-40B4-BE49-F238E27FC236}">
                <a16:creationId xmlns:a16="http://schemas.microsoft.com/office/drawing/2014/main" id="{BC024282-E1B2-41B8-9AD9-6BE4BC874D0B}"/>
              </a:ext>
            </a:extLst>
          </p:cNvPr>
          <p:cNvSpPr>
            <a:spLocks noGrp="1"/>
          </p:cNvSpPr>
          <p:nvPr>
            <p:ph type="title"/>
          </p:nvPr>
        </p:nvSpPr>
        <p:spPr>
          <a:xfrm>
            <a:off x="839788" y="529389"/>
            <a:ext cx="7357728" cy="1402896"/>
          </a:xfrm>
        </p:spPr>
        <p:txBody>
          <a:bodyPr anchor="ctr">
            <a:normAutofit/>
          </a:bodyPr>
          <a:lstStyle>
            <a:lvl1pPr>
              <a:defRPr sz="4400"/>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C196A5C2-3203-47A2-8AC1-920082B6B01A}"/>
              </a:ext>
            </a:extLst>
          </p:cNvPr>
          <p:cNvSpPr>
            <a:spLocks noGrp="1"/>
          </p:cNvSpPr>
          <p:nvPr>
            <p:ph type="body" idx="10"/>
          </p:nvPr>
        </p:nvSpPr>
        <p:spPr>
          <a:xfrm>
            <a:off x="836612" y="2406316"/>
            <a:ext cx="2286589" cy="72934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EF661FC-71C9-43AA-AF51-C481472FD331}"/>
              </a:ext>
            </a:extLst>
          </p:cNvPr>
          <p:cNvSpPr>
            <a:spLocks noGrp="1"/>
          </p:cNvSpPr>
          <p:nvPr>
            <p:ph sz="half" idx="11"/>
          </p:nvPr>
        </p:nvSpPr>
        <p:spPr>
          <a:xfrm>
            <a:off x="839788" y="3285527"/>
            <a:ext cx="2283413" cy="2575523"/>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a:extLst>
              <a:ext uri="{FF2B5EF4-FFF2-40B4-BE49-F238E27FC236}">
                <a16:creationId xmlns:a16="http://schemas.microsoft.com/office/drawing/2014/main" id="{C5C33B9B-73B1-402E-BAA8-6ECCEFB913FB}"/>
              </a:ext>
            </a:extLst>
          </p:cNvPr>
          <p:cNvCxnSpPr/>
          <p:nvPr userDrawn="1"/>
        </p:nvCxnSpPr>
        <p:spPr>
          <a:xfrm>
            <a:off x="0" y="2215470"/>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1B95A1-AEE3-4C66-9ED6-1B7FD92F80C2}"/>
              </a:ext>
            </a:extLst>
          </p:cNvPr>
          <p:cNvCxnSpPr/>
          <p:nvPr userDrawn="1"/>
        </p:nvCxnSpPr>
        <p:spPr>
          <a:xfrm>
            <a:off x="3176" y="299653"/>
            <a:ext cx="12188824"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D47A160-8403-40B3-8FC5-E378548C1D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4880" y="633897"/>
            <a:ext cx="3474720" cy="1247331"/>
          </a:xfrm>
          <a:prstGeom prst="rect">
            <a:avLst/>
          </a:prstGeom>
        </p:spPr>
      </p:pic>
    </p:spTree>
    <p:extLst>
      <p:ext uri="{BB962C8B-B14F-4D97-AF65-F5344CB8AC3E}">
        <p14:creationId xmlns:p14="http://schemas.microsoft.com/office/powerpoint/2010/main" val="2867443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CDF14-5DDD-4EC9-945A-33E0175DBD89}"/>
              </a:ext>
            </a:extLst>
          </p:cNvPr>
          <p:cNvSpPr>
            <a:spLocks noGrp="1"/>
          </p:cNvSpPr>
          <p:nvPr>
            <p:ph type="title"/>
          </p:nvPr>
        </p:nvSpPr>
        <p:spPr>
          <a:xfrm>
            <a:off x="838200" y="573671"/>
            <a:ext cx="64799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F4D4C4-D863-4F37-B145-41B41D5C589F}"/>
              </a:ext>
            </a:extLst>
          </p:cNvPr>
          <p:cNvSpPr>
            <a:spLocks noGrp="1"/>
          </p:cNvSpPr>
          <p:nvPr>
            <p:ph type="body" idx="1"/>
          </p:nvPr>
        </p:nvSpPr>
        <p:spPr>
          <a:xfrm>
            <a:off x="838200" y="2298654"/>
            <a:ext cx="10515600" cy="3878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C1AB5BCF-75ED-44E3-ADEB-AFDEB8AEC731}"/>
              </a:ext>
            </a:extLst>
          </p:cNvPr>
          <p:cNvSpPr>
            <a:spLocks noGrp="1"/>
          </p:cNvSpPr>
          <p:nvPr>
            <p:ph type="ftr" sz="quarter" idx="3"/>
          </p:nvPr>
        </p:nvSpPr>
        <p:spPr>
          <a:xfrm>
            <a:off x="152400" y="6489403"/>
            <a:ext cx="4114800" cy="278802"/>
          </a:xfrm>
          <a:prstGeom prst="rect">
            <a:avLst/>
          </a:prstGeom>
        </p:spPr>
        <p:txBody>
          <a:bodyPr/>
          <a:lstStyle>
            <a:lvl1pPr algn="l">
              <a:defRPr sz="1200"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Western Interconnection Regional Advisory Body</a:t>
            </a:r>
          </a:p>
        </p:txBody>
      </p:sp>
      <p:sp>
        <p:nvSpPr>
          <p:cNvPr id="11" name="Slide Number Placeholder 5">
            <a:extLst>
              <a:ext uri="{FF2B5EF4-FFF2-40B4-BE49-F238E27FC236}">
                <a16:creationId xmlns:a16="http://schemas.microsoft.com/office/drawing/2014/main" id="{F5FB6A8E-0902-49D4-B394-FFD0B3065B56}"/>
              </a:ext>
            </a:extLst>
          </p:cNvPr>
          <p:cNvSpPr>
            <a:spLocks noGrp="1"/>
          </p:cNvSpPr>
          <p:nvPr>
            <p:ph type="sldNum" sz="quarter" idx="4"/>
          </p:nvPr>
        </p:nvSpPr>
        <p:spPr>
          <a:xfrm>
            <a:off x="9296400" y="6466461"/>
            <a:ext cx="2743200" cy="278802"/>
          </a:xfrm>
          <a:prstGeom prst="rect">
            <a:avLst/>
          </a:prstGeom>
        </p:spPr>
        <p:txBody>
          <a:bodyPr/>
          <a:lstStyle>
            <a:lvl1pPr algn="r">
              <a:defRPr sz="1200">
                <a:solidFill>
                  <a:schemeClr val="tx1">
                    <a:lumMod val="75000"/>
                    <a:lumOff val="25000"/>
                  </a:schemeClr>
                </a:solidFill>
                <a:latin typeface="Arial" panose="020B0604020202020204" pitchFamily="34" charset="0"/>
                <a:cs typeface="Arial" panose="020B0604020202020204" pitchFamily="34" charset="0"/>
              </a:defRPr>
            </a:lvl1pPr>
          </a:lstStyle>
          <a:p>
            <a:fld id="{954FF8D8-A574-421D-8571-5DA7A5D717B2}" type="slidenum">
              <a:rPr lang="en-US" smtClean="0"/>
              <a:pPr/>
              <a:t>‹#›</a:t>
            </a:fld>
            <a:endParaRPr lang="en-US" dirty="0"/>
          </a:p>
        </p:txBody>
      </p:sp>
    </p:spTree>
    <p:extLst>
      <p:ext uri="{BB962C8B-B14F-4D97-AF65-F5344CB8AC3E}">
        <p14:creationId xmlns:p14="http://schemas.microsoft.com/office/powerpoint/2010/main" val="652277728"/>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71" r:id="rId3"/>
    <p:sldLayoutId id="2147483665" r:id="rId4"/>
    <p:sldLayoutId id="2147483668" r:id="rId5"/>
    <p:sldLayoutId id="2147483669" r:id="rId6"/>
  </p:sldLayoutIdLst>
  <p:hf hdr="0"/>
  <p:txStyles>
    <p:titleStyle>
      <a:lvl1pPr algn="l" defTabSz="914400" rtl="0" eaLnBrk="1" latinLnBrk="0" hangingPunct="1">
        <a:lnSpc>
          <a:spcPct val="90000"/>
        </a:lnSpc>
        <a:spcBef>
          <a:spcPct val="0"/>
        </a:spcBef>
        <a:buNone/>
        <a:defRPr sz="4400" b="0" kern="1200">
          <a:solidFill>
            <a:schemeClr val="bg1">
              <a:lumMod val="95000"/>
            </a:schemeClr>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ebaran@westernenergyboard.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ecc.biz/Administrative/WIUFMP%20Administrative%20Report%20PY21.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F3CF-57E8-4AEC-9E07-C29530DBF0A1}"/>
              </a:ext>
            </a:extLst>
          </p:cNvPr>
          <p:cNvSpPr>
            <a:spLocks noGrp="1"/>
          </p:cNvSpPr>
          <p:nvPr>
            <p:ph type="title"/>
          </p:nvPr>
        </p:nvSpPr>
        <p:spPr/>
        <p:txBody>
          <a:bodyPr>
            <a:normAutofit fontScale="90000"/>
          </a:bodyPr>
          <a:lstStyle/>
          <a:p>
            <a:r>
              <a:rPr lang="en-US" dirty="0"/>
              <a:t>Loop Flow and Congestion Management in the Western Interconnection</a:t>
            </a:r>
          </a:p>
        </p:txBody>
      </p:sp>
      <p:sp>
        <p:nvSpPr>
          <p:cNvPr id="3" name="Subtitle 2">
            <a:extLst>
              <a:ext uri="{FF2B5EF4-FFF2-40B4-BE49-F238E27FC236}">
                <a16:creationId xmlns:a16="http://schemas.microsoft.com/office/drawing/2014/main" id="{8B584AE7-B298-43F7-8418-0A30F37D412D}"/>
              </a:ext>
            </a:extLst>
          </p:cNvPr>
          <p:cNvSpPr>
            <a:spLocks noGrp="1"/>
          </p:cNvSpPr>
          <p:nvPr>
            <p:ph type="subTitle" idx="1"/>
          </p:nvPr>
        </p:nvSpPr>
        <p:spPr>
          <a:xfrm>
            <a:off x="855031" y="2822409"/>
            <a:ext cx="5240969" cy="2480441"/>
          </a:xfrm>
        </p:spPr>
        <p:txBody>
          <a:bodyPr>
            <a:normAutofit/>
          </a:bodyPr>
          <a:lstStyle/>
          <a:p>
            <a:r>
              <a:rPr lang="en-US" b="1" dirty="0"/>
              <a:t>Eric Baran</a:t>
            </a:r>
          </a:p>
          <a:p>
            <a:r>
              <a:rPr lang="en-US" dirty="0"/>
              <a:t>Senior Program Manager – Electric System Reliability</a:t>
            </a:r>
          </a:p>
          <a:p>
            <a:r>
              <a:rPr lang="en-US" dirty="0"/>
              <a:t>NAESB Update</a:t>
            </a:r>
          </a:p>
          <a:p>
            <a:r>
              <a:rPr lang="en-US" dirty="0"/>
              <a:t>October 15, 2025</a:t>
            </a:r>
          </a:p>
        </p:txBody>
      </p:sp>
    </p:spTree>
    <p:extLst>
      <p:ext uri="{BB962C8B-B14F-4D97-AF65-F5344CB8AC3E}">
        <p14:creationId xmlns:p14="http://schemas.microsoft.com/office/powerpoint/2010/main" val="390460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AFC285-68CD-76C7-79D9-F0AE6C1AFC1C}"/>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579BE115-5373-E235-3444-A659914BE83B}"/>
              </a:ext>
            </a:extLst>
          </p:cNvPr>
          <p:cNvSpPr>
            <a:spLocks noGrp="1"/>
          </p:cNvSpPr>
          <p:nvPr>
            <p:ph type="sldNum" sz="quarter" idx="11"/>
          </p:nvPr>
        </p:nvSpPr>
        <p:spPr/>
        <p:txBody>
          <a:bodyPr/>
          <a:lstStyle/>
          <a:p>
            <a:fld id="{954FF8D8-A574-421D-8571-5DA7A5D717B2}" type="slidenum">
              <a:rPr lang="en-US" smtClean="0"/>
              <a:pPr/>
              <a:t>10</a:t>
            </a:fld>
            <a:endParaRPr lang="en-US" dirty="0"/>
          </a:p>
        </p:txBody>
      </p:sp>
      <p:sp>
        <p:nvSpPr>
          <p:cNvPr id="4" name="Title 3">
            <a:extLst>
              <a:ext uri="{FF2B5EF4-FFF2-40B4-BE49-F238E27FC236}">
                <a16:creationId xmlns:a16="http://schemas.microsoft.com/office/drawing/2014/main" id="{1905B03E-BF01-53D6-91C5-12B9112D950D}"/>
              </a:ext>
            </a:extLst>
          </p:cNvPr>
          <p:cNvSpPr>
            <a:spLocks noGrp="1"/>
          </p:cNvSpPr>
          <p:nvPr>
            <p:ph type="title"/>
          </p:nvPr>
        </p:nvSpPr>
        <p:spPr/>
        <p:txBody>
          <a:bodyPr>
            <a:normAutofit fontScale="90000"/>
          </a:bodyPr>
          <a:lstStyle/>
          <a:p>
            <a:r>
              <a:rPr lang="en-US" dirty="0"/>
              <a:t>Western Interconnection Unscheduled Flow Mitigation Plan (WIUFMP)</a:t>
            </a:r>
          </a:p>
        </p:txBody>
      </p:sp>
      <p:sp>
        <p:nvSpPr>
          <p:cNvPr id="5" name="Content Placeholder 4">
            <a:extLst>
              <a:ext uri="{FF2B5EF4-FFF2-40B4-BE49-F238E27FC236}">
                <a16:creationId xmlns:a16="http://schemas.microsoft.com/office/drawing/2014/main" id="{13FC89D2-89BB-C23C-E4F2-AC487BEE987D}"/>
              </a:ext>
            </a:extLst>
          </p:cNvPr>
          <p:cNvSpPr>
            <a:spLocks noGrp="1"/>
          </p:cNvSpPr>
          <p:nvPr>
            <p:ph sz="half" idx="1"/>
          </p:nvPr>
        </p:nvSpPr>
        <p:spPr>
          <a:xfrm>
            <a:off x="838198" y="2438399"/>
            <a:ext cx="10894623" cy="3738563"/>
          </a:xfrm>
        </p:spPr>
        <p:txBody>
          <a:bodyPr>
            <a:normAutofit fontScale="92500"/>
          </a:bodyPr>
          <a:lstStyle/>
          <a:p>
            <a:r>
              <a:rPr lang="en-US" dirty="0"/>
              <a:t>UFMP is a FERC Approved </a:t>
            </a:r>
            <a:r>
              <a:rPr lang="en-US" u="sng" dirty="0"/>
              <a:t>congestion management</a:t>
            </a:r>
            <a:r>
              <a:rPr lang="en-US" dirty="0"/>
              <a:t> plan for select Qualified Paths in the Western Interconnection</a:t>
            </a:r>
          </a:p>
          <a:p>
            <a:r>
              <a:rPr lang="en-US" dirty="0"/>
              <a:t>Accomplished by:</a:t>
            </a:r>
          </a:p>
          <a:p>
            <a:pPr marL="834390" lvl="1" indent="-514350">
              <a:buFont typeface="+mj-lt"/>
              <a:buAutoNum type="arabicPeriod"/>
            </a:pPr>
            <a:r>
              <a:rPr lang="en-US" dirty="0"/>
              <a:t>Use of Qualified Controllable Device(s) (QCD)</a:t>
            </a:r>
          </a:p>
          <a:p>
            <a:pPr marL="1371600" lvl="2" indent="-514350"/>
            <a:r>
              <a:rPr lang="en-US" dirty="0"/>
              <a:t>Phase Shifting Transformers</a:t>
            </a:r>
          </a:p>
          <a:p>
            <a:pPr marL="834390" lvl="1" indent="-514350">
              <a:buFont typeface="+mj-lt"/>
              <a:buAutoNum type="arabicPeriod"/>
            </a:pPr>
            <a:r>
              <a:rPr lang="en-US" dirty="0"/>
              <a:t>Curtailment of transmission schedules</a:t>
            </a:r>
          </a:p>
          <a:p>
            <a:r>
              <a:rPr lang="en-US" dirty="0"/>
              <a:t>Applies to all organizations that generate power, serve load, and/or buy, sell, or transport energy in the West</a:t>
            </a:r>
          </a:p>
          <a:p>
            <a:r>
              <a:rPr lang="en-US" dirty="0"/>
              <a:t>Requires after-the-fact accounting performed by the Plan Administrator (SPP)</a:t>
            </a:r>
          </a:p>
          <a:p>
            <a:pPr marL="0" indent="0">
              <a:buNone/>
            </a:pPr>
            <a:endParaRPr lang="en-US" dirty="0"/>
          </a:p>
        </p:txBody>
      </p:sp>
    </p:spTree>
    <p:extLst>
      <p:ext uri="{BB962C8B-B14F-4D97-AF65-F5344CB8AC3E}">
        <p14:creationId xmlns:p14="http://schemas.microsoft.com/office/powerpoint/2010/main" val="161865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8F7136-5B0A-A3EF-8064-BA8FF0865469}"/>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7795D907-4534-6388-35EA-BC798D24B78F}"/>
              </a:ext>
            </a:extLst>
          </p:cNvPr>
          <p:cNvSpPr>
            <a:spLocks noGrp="1"/>
          </p:cNvSpPr>
          <p:nvPr>
            <p:ph type="sldNum" sz="quarter" idx="11"/>
          </p:nvPr>
        </p:nvSpPr>
        <p:spPr/>
        <p:txBody>
          <a:bodyPr/>
          <a:lstStyle/>
          <a:p>
            <a:fld id="{954FF8D8-A574-421D-8571-5DA7A5D717B2}" type="slidenum">
              <a:rPr lang="en-US" smtClean="0"/>
              <a:pPr/>
              <a:t>11</a:t>
            </a:fld>
            <a:endParaRPr lang="en-US" dirty="0"/>
          </a:p>
        </p:txBody>
      </p:sp>
      <p:sp>
        <p:nvSpPr>
          <p:cNvPr id="4" name="Title 3">
            <a:extLst>
              <a:ext uri="{FF2B5EF4-FFF2-40B4-BE49-F238E27FC236}">
                <a16:creationId xmlns:a16="http://schemas.microsoft.com/office/drawing/2014/main" id="{19D5DCB9-50E8-2DC8-67B8-0D2864678935}"/>
              </a:ext>
            </a:extLst>
          </p:cNvPr>
          <p:cNvSpPr>
            <a:spLocks noGrp="1"/>
          </p:cNvSpPr>
          <p:nvPr>
            <p:ph type="title"/>
          </p:nvPr>
        </p:nvSpPr>
        <p:spPr/>
        <p:txBody>
          <a:bodyPr/>
          <a:lstStyle/>
          <a:p>
            <a:r>
              <a:rPr lang="en-US" dirty="0"/>
              <a:t>UFMP Qualified Paths </a:t>
            </a:r>
          </a:p>
        </p:txBody>
      </p:sp>
      <p:sp>
        <p:nvSpPr>
          <p:cNvPr id="7" name="Content Placeholder 2">
            <a:extLst>
              <a:ext uri="{FF2B5EF4-FFF2-40B4-BE49-F238E27FC236}">
                <a16:creationId xmlns:a16="http://schemas.microsoft.com/office/drawing/2014/main" id="{FD03DEE2-A0BC-47D2-6A88-DB51170905BF}"/>
              </a:ext>
            </a:extLst>
          </p:cNvPr>
          <p:cNvSpPr>
            <a:spLocks noGrp="1"/>
          </p:cNvSpPr>
          <p:nvPr>
            <p:ph idx="1"/>
          </p:nvPr>
        </p:nvSpPr>
        <p:spPr>
          <a:xfrm>
            <a:off x="0" y="2282063"/>
            <a:ext cx="5628352" cy="3487598"/>
          </a:xfrm>
        </p:spPr>
        <p:txBody>
          <a:bodyPr>
            <a:normAutofit/>
          </a:bodyPr>
          <a:lstStyle/>
          <a:p>
            <a:r>
              <a:rPr lang="en-US" dirty="0"/>
              <a:t>Qualified Path (QP): </a:t>
            </a:r>
          </a:p>
          <a:p>
            <a:pPr lvl="1"/>
            <a:r>
              <a:rPr lang="en-US" dirty="0"/>
              <a:t>A transmission element, or group of transmission elements, where actual flows have exceeded 97% of the applicable Facility Rating for at least 100 hours in past 36 months</a:t>
            </a:r>
            <a:endParaRPr lang="en-US" dirty="0">
              <a:highlight>
                <a:srgbClr val="FFFF00"/>
              </a:highlight>
            </a:endParaRPr>
          </a:p>
          <a:p>
            <a:pPr lvl="1"/>
            <a:r>
              <a:rPr lang="en-US" dirty="0"/>
              <a:t>Five Qualified Paths</a:t>
            </a:r>
          </a:p>
        </p:txBody>
      </p:sp>
      <p:pic>
        <p:nvPicPr>
          <p:cNvPr id="9" name="Picture 8">
            <a:extLst>
              <a:ext uri="{FF2B5EF4-FFF2-40B4-BE49-F238E27FC236}">
                <a16:creationId xmlns:a16="http://schemas.microsoft.com/office/drawing/2014/main" id="{B9583474-7829-8D09-D922-245377E59684}"/>
              </a:ext>
            </a:extLst>
          </p:cNvPr>
          <p:cNvPicPr>
            <a:picLocks noChangeAspect="1"/>
          </p:cNvPicPr>
          <p:nvPr/>
        </p:nvPicPr>
        <p:blipFill>
          <a:blip r:embed="rId3"/>
          <a:stretch>
            <a:fillRect/>
          </a:stretch>
        </p:blipFill>
        <p:spPr>
          <a:xfrm>
            <a:off x="5628352" y="1876528"/>
            <a:ext cx="6326396" cy="4868735"/>
          </a:xfrm>
          <a:prstGeom prst="rect">
            <a:avLst/>
          </a:prstGeom>
        </p:spPr>
      </p:pic>
      <p:sp>
        <p:nvSpPr>
          <p:cNvPr id="10" name="Rectangle 9">
            <a:extLst>
              <a:ext uri="{FF2B5EF4-FFF2-40B4-BE49-F238E27FC236}">
                <a16:creationId xmlns:a16="http://schemas.microsoft.com/office/drawing/2014/main" id="{F76BA07B-1464-8FC4-F0EE-A414EBC08E88}"/>
              </a:ext>
            </a:extLst>
          </p:cNvPr>
          <p:cNvSpPr/>
          <p:nvPr/>
        </p:nvSpPr>
        <p:spPr>
          <a:xfrm>
            <a:off x="6241110" y="2678656"/>
            <a:ext cx="1087437" cy="704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11" name="Rectangle 10">
            <a:extLst>
              <a:ext uri="{FF2B5EF4-FFF2-40B4-BE49-F238E27FC236}">
                <a16:creationId xmlns:a16="http://schemas.microsoft.com/office/drawing/2014/main" id="{D66590D9-0473-31E8-49DE-6ADCAB7C7F04}"/>
              </a:ext>
            </a:extLst>
          </p:cNvPr>
          <p:cNvSpPr/>
          <p:nvPr/>
        </p:nvSpPr>
        <p:spPr>
          <a:xfrm>
            <a:off x="6241110" y="5672973"/>
            <a:ext cx="1087437" cy="7043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12" name="Rectangle 11">
            <a:extLst>
              <a:ext uri="{FF2B5EF4-FFF2-40B4-BE49-F238E27FC236}">
                <a16:creationId xmlns:a16="http://schemas.microsoft.com/office/drawing/2014/main" id="{7BF7C586-1829-E337-018B-D5D7717CB50A}"/>
              </a:ext>
            </a:extLst>
          </p:cNvPr>
          <p:cNvSpPr/>
          <p:nvPr/>
        </p:nvSpPr>
        <p:spPr>
          <a:xfrm>
            <a:off x="9703564" y="2673689"/>
            <a:ext cx="1087437" cy="7043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RM</a:t>
            </a:r>
          </a:p>
        </p:txBody>
      </p:sp>
      <p:sp>
        <p:nvSpPr>
          <p:cNvPr id="13" name="Rectangle 12">
            <a:extLst>
              <a:ext uri="{FF2B5EF4-FFF2-40B4-BE49-F238E27FC236}">
                <a16:creationId xmlns:a16="http://schemas.microsoft.com/office/drawing/2014/main" id="{7C2B4EB4-D84D-1F1B-830D-93D88A9530AD}"/>
              </a:ext>
            </a:extLst>
          </p:cNvPr>
          <p:cNvSpPr/>
          <p:nvPr/>
        </p:nvSpPr>
        <p:spPr>
          <a:xfrm>
            <a:off x="9873197" y="5672973"/>
            <a:ext cx="1087437" cy="7043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pic>
        <p:nvPicPr>
          <p:cNvPr id="6" name="Picture 5">
            <a:extLst>
              <a:ext uri="{FF2B5EF4-FFF2-40B4-BE49-F238E27FC236}">
                <a16:creationId xmlns:a16="http://schemas.microsoft.com/office/drawing/2014/main" id="{224DB523-38E4-C209-7AE8-075E51C1CB1E}"/>
              </a:ext>
            </a:extLst>
          </p:cNvPr>
          <p:cNvPicPr>
            <a:picLocks noChangeAspect="1"/>
          </p:cNvPicPr>
          <p:nvPr/>
        </p:nvPicPr>
        <p:blipFill>
          <a:blip r:embed="rId4"/>
          <a:stretch>
            <a:fillRect/>
          </a:stretch>
        </p:blipFill>
        <p:spPr>
          <a:xfrm>
            <a:off x="237252" y="4902809"/>
            <a:ext cx="5182408" cy="1540327"/>
          </a:xfrm>
          <a:prstGeom prst="rect">
            <a:avLst/>
          </a:prstGeom>
        </p:spPr>
      </p:pic>
    </p:spTree>
    <p:extLst>
      <p:ext uri="{BB962C8B-B14F-4D97-AF65-F5344CB8AC3E}">
        <p14:creationId xmlns:p14="http://schemas.microsoft.com/office/powerpoint/2010/main" val="44117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DB21E2-3A94-4886-5C79-EF7A6160368F}"/>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3B219C7C-1EED-855B-06B2-F81153618C95}"/>
              </a:ext>
            </a:extLst>
          </p:cNvPr>
          <p:cNvSpPr>
            <a:spLocks noGrp="1"/>
          </p:cNvSpPr>
          <p:nvPr>
            <p:ph type="sldNum" sz="quarter" idx="11"/>
          </p:nvPr>
        </p:nvSpPr>
        <p:spPr/>
        <p:txBody>
          <a:bodyPr/>
          <a:lstStyle/>
          <a:p>
            <a:fld id="{954FF8D8-A574-421D-8571-5DA7A5D717B2}" type="slidenum">
              <a:rPr lang="en-US" smtClean="0"/>
              <a:pPr/>
              <a:t>12</a:t>
            </a:fld>
            <a:endParaRPr lang="en-US" dirty="0"/>
          </a:p>
        </p:txBody>
      </p:sp>
      <p:sp>
        <p:nvSpPr>
          <p:cNvPr id="4" name="Title 3">
            <a:extLst>
              <a:ext uri="{FF2B5EF4-FFF2-40B4-BE49-F238E27FC236}">
                <a16:creationId xmlns:a16="http://schemas.microsoft.com/office/drawing/2014/main" id="{282CB411-E0DA-F963-28BF-BE4F436AE937}"/>
              </a:ext>
            </a:extLst>
          </p:cNvPr>
          <p:cNvSpPr>
            <a:spLocks noGrp="1"/>
          </p:cNvSpPr>
          <p:nvPr>
            <p:ph type="title"/>
          </p:nvPr>
        </p:nvSpPr>
        <p:spPr/>
        <p:txBody>
          <a:bodyPr/>
          <a:lstStyle/>
          <a:p>
            <a:r>
              <a:rPr lang="en-US" dirty="0"/>
              <a:t>Phase Shifting Transformers</a:t>
            </a:r>
          </a:p>
        </p:txBody>
      </p:sp>
      <p:sp>
        <p:nvSpPr>
          <p:cNvPr id="9" name="Content Placeholder 2">
            <a:extLst>
              <a:ext uri="{FF2B5EF4-FFF2-40B4-BE49-F238E27FC236}">
                <a16:creationId xmlns:a16="http://schemas.microsoft.com/office/drawing/2014/main" id="{842FE898-9330-C86C-0887-CB0C21681470}"/>
              </a:ext>
            </a:extLst>
          </p:cNvPr>
          <p:cNvSpPr>
            <a:spLocks noGrp="1"/>
          </p:cNvSpPr>
          <p:nvPr>
            <p:ph idx="1"/>
          </p:nvPr>
        </p:nvSpPr>
        <p:spPr>
          <a:xfrm>
            <a:off x="9331" y="2264643"/>
            <a:ext cx="5609690" cy="2871311"/>
          </a:xfrm>
        </p:spPr>
        <p:txBody>
          <a:bodyPr>
            <a:normAutofit/>
          </a:bodyPr>
          <a:lstStyle/>
          <a:p>
            <a:r>
              <a:rPr lang="en-US" dirty="0"/>
              <a:t>Control power flow over parallel lines by adjusting phase angle at one end of line</a:t>
            </a:r>
          </a:p>
          <a:p>
            <a:pPr lvl="1"/>
            <a:r>
              <a:rPr lang="en-US" dirty="0"/>
              <a:t>For example: Adjusting Phase angles in RM Region can divert power away from Path 66 (COI)</a:t>
            </a:r>
          </a:p>
          <a:p>
            <a:pPr lvl="1"/>
            <a:endParaRPr lang="en-US" dirty="0"/>
          </a:p>
        </p:txBody>
      </p:sp>
      <p:sp>
        <p:nvSpPr>
          <p:cNvPr id="16" name="Star: 5 Points 15">
            <a:extLst>
              <a:ext uri="{FF2B5EF4-FFF2-40B4-BE49-F238E27FC236}">
                <a16:creationId xmlns:a16="http://schemas.microsoft.com/office/drawing/2014/main" id="{10273DD4-B62B-730F-CACD-26F2E7B1A53D}"/>
              </a:ext>
            </a:extLst>
          </p:cNvPr>
          <p:cNvSpPr/>
          <p:nvPr/>
        </p:nvSpPr>
        <p:spPr>
          <a:xfrm>
            <a:off x="5057809" y="6398953"/>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32257399-7271-8D44-91A5-538A17AF3B32}"/>
              </a:ext>
            </a:extLst>
          </p:cNvPr>
          <p:cNvSpPr txBox="1">
            <a:spLocks/>
          </p:cNvSpPr>
          <p:nvPr/>
        </p:nvSpPr>
        <p:spPr>
          <a:xfrm>
            <a:off x="5397299" y="6437836"/>
            <a:ext cx="6051362" cy="338698"/>
          </a:xfrm>
          <a:prstGeom prst="rect">
            <a:avLst/>
          </a:prstGeom>
        </p:spPr>
        <p:txBody>
          <a:bodyPr vert="horz" lIns="91440" tIns="45720" rIns="91440" bIns="45720" rtlCol="0">
            <a:normAutofit fontScale="55000" lnSpcReduction="20000"/>
          </a:bodyPr>
          <a:lstStyle>
            <a:lvl1pPr marL="347663" indent="-347663" algn="l" defTabSz="914400"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latin typeface="+mn-lt"/>
                <a:ea typeface="+mn-ea"/>
                <a:cs typeface="+mn-cs"/>
              </a:defRPr>
            </a:lvl1pPr>
            <a:lvl2pPr marL="685800" indent="-365760" algn="l" defTabSz="914400"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973138" indent="-2873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371600" indent="-347663"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4pPr>
            <a:lvl5pPr marL="1770063" indent="-36512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Approx. location of Qualified Phase Shifting Transformers</a:t>
            </a:r>
          </a:p>
        </p:txBody>
      </p:sp>
      <p:grpSp>
        <p:nvGrpSpPr>
          <p:cNvPr id="24" name="Group 23">
            <a:extLst>
              <a:ext uri="{FF2B5EF4-FFF2-40B4-BE49-F238E27FC236}">
                <a16:creationId xmlns:a16="http://schemas.microsoft.com/office/drawing/2014/main" id="{74ECBB6F-D19A-CD15-8D95-C59B57EAF058}"/>
              </a:ext>
            </a:extLst>
          </p:cNvPr>
          <p:cNvGrpSpPr/>
          <p:nvPr/>
        </p:nvGrpSpPr>
        <p:grpSpPr>
          <a:xfrm>
            <a:off x="5619021" y="1960910"/>
            <a:ext cx="6420579" cy="4395440"/>
            <a:chOff x="5619021" y="1305028"/>
            <a:chExt cx="6563648" cy="5051322"/>
          </a:xfrm>
        </p:grpSpPr>
        <p:pic>
          <p:nvPicPr>
            <p:cNvPr id="10" name="Picture 9">
              <a:extLst>
                <a:ext uri="{FF2B5EF4-FFF2-40B4-BE49-F238E27FC236}">
                  <a16:creationId xmlns:a16="http://schemas.microsoft.com/office/drawing/2014/main" id="{102B6F7D-719F-23E5-2473-1E00D353CB71}"/>
                </a:ext>
              </a:extLst>
            </p:cNvPr>
            <p:cNvPicPr>
              <a:picLocks noChangeAspect="1"/>
            </p:cNvPicPr>
            <p:nvPr/>
          </p:nvPicPr>
          <p:blipFill>
            <a:blip r:embed="rId3"/>
            <a:stretch>
              <a:fillRect/>
            </a:stretch>
          </p:blipFill>
          <p:spPr>
            <a:xfrm>
              <a:off x="5619021" y="1305028"/>
              <a:ext cx="6563648" cy="5051322"/>
            </a:xfrm>
            <a:prstGeom prst="rect">
              <a:avLst/>
            </a:prstGeom>
          </p:spPr>
        </p:pic>
        <p:sp>
          <p:nvSpPr>
            <p:cNvPr id="11" name="Rectangle 10">
              <a:extLst>
                <a:ext uri="{FF2B5EF4-FFF2-40B4-BE49-F238E27FC236}">
                  <a16:creationId xmlns:a16="http://schemas.microsoft.com/office/drawing/2014/main" id="{94451825-1B5E-F81C-0D92-FE2886CC78A3}"/>
                </a:ext>
              </a:extLst>
            </p:cNvPr>
            <p:cNvSpPr/>
            <p:nvPr/>
          </p:nvSpPr>
          <p:spPr>
            <a:xfrm>
              <a:off x="9803146" y="508010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sp>
          <p:nvSpPr>
            <p:cNvPr id="12" name="Star: 5 Points 11">
              <a:extLst>
                <a:ext uri="{FF2B5EF4-FFF2-40B4-BE49-F238E27FC236}">
                  <a16:creationId xmlns:a16="http://schemas.microsoft.com/office/drawing/2014/main" id="{61D56816-AD65-9C29-3778-48E55FD366ED}"/>
                </a:ext>
              </a:extLst>
            </p:cNvPr>
            <p:cNvSpPr/>
            <p:nvPr/>
          </p:nvSpPr>
          <p:spPr>
            <a:xfrm>
              <a:off x="9760896" y="4705073"/>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tar: 5 Points 12">
              <a:extLst>
                <a:ext uri="{FF2B5EF4-FFF2-40B4-BE49-F238E27FC236}">
                  <a16:creationId xmlns:a16="http://schemas.microsoft.com/office/drawing/2014/main" id="{E1D34412-9F2B-48C0-1BBC-1797D0603299}"/>
                </a:ext>
              </a:extLst>
            </p:cNvPr>
            <p:cNvSpPr/>
            <p:nvPr/>
          </p:nvSpPr>
          <p:spPr>
            <a:xfrm>
              <a:off x="8790201" y="4101882"/>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88F47D15-870C-6366-5BAE-64BF54E4124B}"/>
                </a:ext>
              </a:extLst>
            </p:cNvPr>
            <p:cNvSpPr/>
            <p:nvPr/>
          </p:nvSpPr>
          <p:spPr>
            <a:xfrm>
              <a:off x="9337265" y="4323154"/>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tar: 5 Points 14">
              <a:extLst>
                <a:ext uri="{FF2B5EF4-FFF2-40B4-BE49-F238E27FC236}">
                  <a16:creationId xmlns:a16="http://schemas.microsoft.com/office/drawing/2014/main" id="{5339CA6E-4817-776E-603A-8C953EC09A55}"/>
                </a:ext>
              </a:extLst>
            </p:cNvPr>
            <p:cNvSpPr/>
            <p:nvPr/>
          </p:nvSpPr>
          <p:spPr>
            <a:xfrm>
              <a:off x="8047355" y="4821555"/>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226F0CA-EC34-8D05-F706-38D3DFC2E39B}"/>
                </a:ext>
              </a:extLst>
            </p:cNvPr>
            <p:cNvSpPr/>
            <p:nvPr/>
          </p:nvSpPr>
          <p:spPr>
            <a:xfrm>
              <a:off x="6327913" y="2234691"/>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19" name="Rectangle 18">
              <a:extLst>
                <a:ext uri="{FF2B5EF4-FFF2-40B4-BE49-F238E27FC236}">
                  <a16:creationId xmlns:a16="http://schemas.microsoft.com/office/drawing/2014/main" id="{3FFFEFDA-FA37-7AEE-2D18-29DBE0DD928E}"/>
                </a:ext>
              </a:extLst>
            </p:cNvPr>
            <p:cNvSpPr/>
            <p:nvPr/>
          </p:nvSpPr>
          <p:spPr>
            <a:xfrm>
              <a:off x="6340691" y="510147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20" name="Rectangle 19">
              <a:extLst>
                <a:ext uri="{FF2B5EF4-FFF2-40B4-BE49-F238E27FC236}">
                  <a16:creationId xmlns:a16="http://schemas.microsoft.com/office/drawing/2014/main" id="{DE3189CF-AE16-0968-BAA2-961856BF2373}"/>
                </a:ext>
              </a:extLst>
            </p:cNvPr>
            <p:cNvSpPr/>
            <p:nvPr/>
          </p:nvSpPr>
          <p:spPr>
            <a:xfrm>
              <a:off x="9803146" y="2107156"/>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RM</a:t>
              </a:r>
            </a:p>
          </p:txBody>
        </p:sp>
        <p:sp>
          <p:nvSpPr>
            <p:cNvPr id="21" name="Star: 5 Points 20">
              <a:extLst>
                <a:ext uri="{FF2B5EF4-FFF2-40B4-BE49-F238E27FC236}">
                  <a16:creationId xmlns:a16="http://schemas.microsoft.com/office/drawing/2014/main" id="{A34AA425-B01D-C396-242A-8A2347E301E5}"/>
                </a:ext>
              </a:extLst>
            </p:cNvPr>
            <p:cNvSpPr/>
            <p:nvPr/>
          </p:nvSpPr>
          <p:spPr>
            <a:xfrm>
              <a:off x="9744609" y="2685503"/>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Star: 5 Points 21">
              <a:extLst>
                <a:ext uri="{FF2B5EF4-FFF2-40B4-BE49-F238E27FC236}">
                  <a16:creationId xmlns:a16="http://schemas.microsoft.com/office/drawing/2014/main" id="{341362D4-0E76-8ED4-3714-3232E244F24A}"/>
                </a:ext>
              </a:extLst>
            </p:cNvPr>
            <p:cNvSpPr/>
            <p:nvPr/>
          </p:nvSpPr>
          <p:spPr>
            <a:xfrm>
              <a:off x="10252931" y="2678097"/>
              <a:ext cx="291043"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3" name="Picture 22">
            <a:extLst>
              <a:ext uri="{FF2B5EF4-FFF2-40B4-BE49-F238E27FC236}">
                <a16:creationId xmlns:a16="http://schemas.microsoft.com/office/drawing/2014/main" id="{77117B15-19E2-4CAB-DC01-72323156F1B6}"/>
              </a:ext>
            </a:extLst>
          </p:cNvPr>
          <p:cNvPicPr>
            <a:picLocks noChangeAspect="1"/>
          </p:cNvPicPr>
          <p:nvPr/>
        </p:nvPicPr>
        <p:blipFill>
          <a:blip r:embed="rId4"/>
          <a:srcRect b="12139"/>
          <a:stretch>
            <a:fillRect/>
          </a:stretch>
        </p:blipFill>
        <p:spPr>
          <a:xfrm>
            <a:off x="42428" y="4601145"/>
            <a:ext cx="5576594" cy="1520875"/>
          </a:xfrm>
          <a:prstGeom prst="rect">
            <a:avLst/>
          </a:prstGeom>
        </p:spPr>
      </p:pic>
    </p:spTree>
    <p:extLst>
      <p:ext uri="{BB962C8B-B14F-4D97-AF65-F5344CB8AC3E}">
        <p14:creationId xmlns:p14="http://schemas.microsoft.com/office/powerpoint/2010/main" val="189863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D6100-D302-96DC-E233-2D9A8E74EECF}"/>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F31C75BB-5A13-A39A-EFE2-25006DB09D6B}"/>
              </a:ext>
            </a:extLst>
          </p:cNvPr>
          <p:cNvSpPr>
            <a:spLocks noGrp="1"/>
          </p:cNvSpPr>
          <p:nvPr>
            <p:ph type="sldNum" sz="quarter" idx="11"/>
          </p:nvPr>
        </p:nvSpPr>
        <p:spPr/>
        <p:txBody>
          <a:bodyPr/>
          <a:lstStyle/>
          <a:p>
            <a:fld id="{954FF8D8-A574-421D-8571-5DA7A5D717B2}" type="slidenum">
              <a:rPr lang="en-US" smtClean="0"/>
              <a:pPr/>
              <a:t>13</a:t>
            </a:fld>
            <a:endParaRPr lang="en-US" dirty="0"/>
          </a:p>
        </p:txBody>
      </p:sp>
      <p:sp>
        <p:nvSpPr>
          <p:cNvPr id="4" name="Title 3">
            <a:extLst>
              <a:ext uri="{FF2B5EF4-FFF2-40B4-BE49-F238E27FC236}">
                <a16:creationId xmlns:a16="http://schemas.microsoft.com/office/drawing/2014/main" id="{F9B02091-728B-44D5-55B4-55CE5AC48757}"/>
              </a:ext>
            </a:extLst>
          </p:cNvPr>
          <p:cNvSpPr>
            <a:spLocks noGrp="1"/>
          </p:cNvSpPr>
          <p:nvPr>
            <p:ph type="title"/>
          </p:nvPr>
        </p:nvSpPr>
        <p:spPr/>
        <p:txBody>
          <a:bodyPr/>
          <a:lstStyle/>
          <a:p>
            <a:r>
              <a:rPr lang="en-US" dirty="0"/>
              <a:t>Phase Shifters Relieve Unscheduled Flow</a:t>
            </a:r>
          </a:p>
        </p:txBody>
      </p:sp>
      <p:sp>
        <p:nvSpPr>
          <p:cNvPr id="6" name="Content Placeholder 2">
            <a:extLst>
              <a:ext uri="{FF2B5EF4-FFF2-40B4-BE49-F238E27FC236}">
                <a16:creationId xmlns:a16="http://schemas.microsoft.com/office/drawing/2014/main" id="{9330620C-3AA2-BF23-0D85-5EC849C47BF0}"/>
              </a:ext>
            </a:extLst>
          </p:cNvPr>
          <p:cNvSpPr txBox="1">
            <a:spLocks/>
          </p:cNvSpPr>
          <p:nvPr/>
        </p:nvSpPr>
        <p:spPr>
          <a:xfrm>
            <a:off x="822960" y="2430780"/>
            <a:ext cx="10515600" cy="695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Congestion on Path from PNW to CA due to Unscheduled Flows</a:t>
            </a:r>
          </a:p>
          <a:p>
            <a:endParaRPr lang="en-US" dirty="0"/>
          </a:p>
        </p:txBody>
      </p:sp>
      <p:sp>
        <p:nvSpPr>
          <p:cNvPr id="7" name="Rectangle 6">
            <a:extLst>
              <a:ext uri="{FF2B5EF4-FFF2-40B4-BE49-F238E27FC236}">
                <a16:creationId xmlns:a16="http://schemas.microsoft.com/office/drawing/2014/main" id="{0EF12AF0-99CF-F3C6-58E6-A5F002A1FD82}"/>
              </a:ext>
            </a:extLst>
          </p:cNvPr>
          <p:cNvSpPr/>
          <p:nvPr/>
        </p:nvSpPr>
        <p:spPr>
          <a:xfrm>
            <a:off x="3442997" y="3445497"/>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8" name="Rectangle 7">
            <a:extLst>
              <a:ext uri="{FF2B5EF4-FFF2-40B4-BE49-F238E27FC236}">
                <a16:creationId xmlns:a16="http://schemas.microsoft.com/office/drawing/2014/main" id="{43352EFA-B663-BBEB-259B-27D1E1C69C7D}"/>
              </a:ext>
            </a:extLst>
          </p:cNvPr>
          <p:cNvSpPr/>
          <p:nvPr/>
        </p:nvSpPr>
        <p:spPr>
          <a:xfrm>
            <a:off x="3442997" y="522142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9" name="Rectangle 8">
            <a:extLst>
              <a:ext uri="{FF2B5EF4-FFF2-40B4-BE49-F238E27FC236}">
                <a16:creationId xmlns:a16="http://schemas.microsoft.com/office/drawing/2014/main" id="{F6B0BF3E-64CC-D162-6C25-E3EBC4A58D71}"/>
              </a:ext>
            </a:extLst>
          </p:cNvPr>
          <p:cNvSpPr/>
          <p:nvPr/>
        </p:nvSpPr>
        <p:spPr>
          <a:xfrm>
            <a:off x="6080761" y="3445497"/>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RM</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E1ABC29-B8DB-1B57-A3CA-D5C450786484}"/>
              </a:ext>
            </a:extLst>
          </p:cNvPr>
          <p:cNvSpPr/>
          <p:nvPr/>
        </p:nvSpPr>
        <p:spPr>
          <a:xfrm>
            <a:off x="6080761" y="522142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cxnSp>
        <p:nvCxnSpPr>
          <p:cNvPr id="11" name="Straight Connector 10">
            <a:extLst>
              <a:ext uri="{FF2B5EF4-FFF2-40B4-BE49-F238E27FC236}">
                <a16:creationId xmlns:a16="http://schemas.microsoft.com/office/drawing/2014/main" id="{B701917F-A182-1232-CA35-086B8CCADC29}"/>
              </a:ext>
            </a:extLst>
          </p:cNvPr>
          <p:cNvCxnSpPr>
            <a:stCxn id="8" idx="0"/>
            <a:endCxn id="7" idx="2"/>
          </p:cNvCxnSpPr>
          <p:nvPr/>
        </p:nvCxnSpPr>
        <p:spPr>
          <a:xfrm flipV="1">
            <a:off x="4050886" y="4176227"/>
            <a:ext cx="0" cy="1045196"/>
          </a:xfrm>
          <a:prstGeom prst="line">
            <a:avLst/>
          </a:prstGeom>
          <a:ln w="38100">
            <a:solidFill>
              <a:srgbClr val="FF0000"/>
            </a:solidFill>
          </a:ln>
          <a:effectLst>
            <a:glow rad="228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52034D54-8D30-7AE6-9ACF-22882DFAEE16}"/>
              </a:ext>
            </a:extLst>
          </p:cNvPr>
          <p:cNvCxnSpPr>
            <a:cxnSpLocks/>
            <a:stCxn id="10" idx="0"/>
            <a:endCxn id="9" idx="2"/>
          </p:cNvCxnSpPr>
          <p:nvPr/>
        </p:nvCxnSpPr>
        <p:spPr>
          <a:xfrm flipV="1">
            <a:off x="6688650" y="41762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8D0DE54-4CE6-1041-5467-0C5E742F0BF0}"/>
              </a:ext>
            </a:extLst>
          </p:cNvPr>
          <p:cNvCxnSpPr>
            <a:cxnSpLocks/>
            <a:stCxn id="8" idx="3"/>
            <a:endCxn id="10" idx="1"/>
          </p:cNvCxnSpPr>
          <p:nvPr/>
        </p:nvCxnSpPr>
        <p:spPr>
          <a:xfrm>
            <a:off x="4658775" y="5586788"/>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51D6F54A-64A7-358C-A523-F4421148DAA8}"/>
              </a:ext>
            </a:extLst>
          </p:cNvPr>
          <p:cNvCxnSpPr>
            <a:cxnSpLocks/>
            <a:stCxn id="9" idx="1"/>
            <a:endCxn id="7" idx="3"/>
          </p:cNvCxnSpPr>
          <p:nvPr/>
        </p:nvCxnSpPr>
        <p:spPr>
          <a:xfrm flipH="1">
            <a:off x="4658775" y="3810862"/>
            <a:ext cx="1421986" cy="0"/>
          </a:xfrm>
          <a:prstGeom prst="line">
            <a:avLst/>
          </a:prstGeom>
        </p:spPr>
        <p:style>
          <a:lnRef idx="3">
            <a:schemeClr val="dk1"/>
          </a:lnRef>
          <a:fillRef idx="0">
            <a:schemeClr val="dk1"/>
          </a:fillRef>
          <a:effectRef idx="2">
            <a:schemeClr val="dk1"/>
          </a:effectRef>
          <a:fontRef idx="minor">
            <a:schemeClr val="tx1"/>
          </a:fontRef>
        </p:style>
      </p:cxnSp>
      <p:sp>
        <p:nvSpPr>
          <p:cNvPr id="15" name="Arrow: Right 14">
            <a:extLst>
              <a:ext uri="{FF2B5EF4-FFF2-40B4-BE49-F238E27FC236}">
                <a16:creationId xmlns:a16="http://schemas.microsoft.com/office/drawing/2014/main" id="{8AA8396F-FD24-6064-1BB4-612B36969066}"/>
              </a:ext>
            </a:extLst>
          </p:cNvPr>
          <p:cNvSpPr/>
          <p:nvPr/>
        </p:nvSpPr>
        <p:spPr>
          <a:xfrm>
            <a:off x="5052527" y="3445498"/>
            <a:ext cx="634482" cy="29464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353A5335-FD19-43E1-4AF4-016CAEF55BCB}"/>
              </a:ext>
            </a:extLst>
          </p:cNvPr>
          <p:cNvSpPr/>
          <p:nvPr/>
        </p:nvSpPr>
        <p:spPr>
          <a:xfrm rot="10800000">
            <a:off x="5052527" y="5653572"/>
            <a:ext cx="634482" cy="303329"/>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AA49DF32-575D-6B58-4FEB-3A5811BC8E0E}"/>
              </a:ext>
            </a:extLst>
          </p:cNvPr>
          <p:cNvSpPr/>
          <p:nvPr/>
        </p:nvSpPr>
        <p:spPr>
          <a:xfrm rot="5400000">
            <a:off x="6631390" y="4512733"/>
            <a:ext cx="634482" cy="359913"/>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168DFCA6-2ACB-C130-21C1-CF58E4906B0A}"/>
              </a:ext>
            </a:extLst>
          </p:cNvPr>
          <p:cNvSpPr/>
          <p:nvPr/>
        </p:nvSpPr>
        <p:spPr>
          <a:xfrm>
            <a:off x="2901825" y="3740139"/>
            <a:ext cx="461147" cy="2006741"/>
          </a:xfrm>
          <a:prstGeom prst="downArrow">
            <a:avLst>
              <a:gd name="adj1" fmla="val 50000"/>
              <a:gd name="adj2" fmla="val 10875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333F8E2-0166-3B27-AF1E-94BD340B116D}"/>
              </a:ext>
            </a:extLst>
          </p:cNvPr>
          <p:cNvSpPr txBox="1"/>
          <p:nvPr/>
        </p:nvSpPr>
        <p:spPr>
          <a:xfrm>
            <a:off x="4529859" y="3112091"/>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0" name="TextBox 19">
            <a:extLst>
              <a:ext uri="{FF2B5EF4-FFF2-40B4-BE49-F238E27FC236}">
                <a16:creationId xmlns:a16="http://schemas.microsoft.com/office/drawing/2014/main" id="{0CA0F1AF-BEB1-E007-3D8E-ACC47AFC8EE7}"/>
              </a:ext>
            </a:extLst>
          </p:cNvPr>
          <p:cNvSpPr txBox="1"/>
          <p:nvPr/>
        </p:nvSpPr>
        <p:spPr>
          <a:xfrm>
            <a:off x="1603481" y="4162040"/>
            <a:ext cx="1426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Flow</a:t>
            </a:r>
          </a:p>
        </p:txBody>
      </p:sp>
      <p:sp>
        <p:nvSpPr>
          <p:cNvPr id="21" name="TextBox 20">
            <a:extLst>
              <a:ext uri="{FF2B5EF4-FFF2-40B4-BE49-F238E27FC236}">
                <a16:creationId xmlns:a16="http://schemas.microsoft.com/office/drawing/2014/main" id="{4A25C3B8-EA00-C48F-2B2B-567F38316DA5}"/>
              </a:ext>
            </a:extLst>
          </p:cNvPr>
          <p:cNvSpPr txBox="1"/>
          <p:nvPr/>
        </p:nvSpPr>
        <p:spPr>
          <a:xfrm>
            <a:off x="7038707" y="4439039"/>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2" name="TextBox 21">
            <a:extLst>
              <a:ext uri="{FF2B5EF4-FFF2-40B4-BE49-F238E27FC236}">
                <a16:creationId xmlns:a16="http://schemas.microsoft.com/office/drawing/2014/main" id="{478C929F-88B8-0888-18A3-98E17A0ADC1B}"/>
              </a:ext>
            </a:extLst>
          </p:cNvPr>
          <p:cNvSpPr txBox="1"/>
          <p:nvPr/>
        </p:nvSpPr>
        <p:spPr>
          <a:xfrm>
            <a:off x="4572627" y="5945544"/>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3" name="Arrow: Right 22">
            <a:extLst>
              <a:ext uri="{FF2B5EF4-FFF2-40B4-BE49-F238E27FC236}">
                <a16:creationId xmlns:a16="http://schemas.microsoft.com/office/drawing/2014/main" id="{DDF2168B-ADEA-D24B-0205-A845644506B8}"/>
              </a:ext>
            </a:extLst>
          </p:cNvPr>
          <p:cNvSpPr/>
          <p:nvPr/>
        </p:nvSpPr>
        <p:spPr>
          <a:xfrm rot="10800000">
            <a:off x="4152815" y="4577281"/>
            <a:ext cx="418931" cy="1881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9733C53-F2E5-5A97-2A83-D3F8DAF5519A}"/>
              </a:ext>
            </a:extLst>
          </p:cNvPr>
          <p:cNvSpPr/>
          <p:nvPr/>
        </p:nvSpPr>
        <p:spPr>
          <a:xfrm>
            <a:off x="4639215" y="4375448"/>
            <a:ext cx="12879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Congested Path</a:t>
            </a:r>
          </a:p>
        </p:txBody>
      </p:sp>
      <p:sp>
        <p:nvSpPr>
          <p:cNvPr id="25" name="Star: 5 Points 24">
            <a:extLst>
              <a:ext uri="{FF2B5EF4-FFF2-40B4-BE49-F238E27FC236}">
                <a16:creationId xmlns:a16="http://schemas.microsoft.com/office/drawing/2014/main" id="{E9CC8648-AC31-34BD-E2C8-8736F93CD9C3}"/>
              </a:ext>
            </a:extLst>
          </p:cNvPr>
          <p:cNvSpPr/>
          <p:nvPr/>
        </p:nvSpPr>
        <p:spPr>
          <a:xfrm>
            <a:off x="5968417" y="4915709"/>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Star: 5 Points 25">
            <a:extLst>
              <a:ext uri="{FF2B5EF4-FFF2-40B4-BE49-F238E27FC236}">
                <a16:creationId xmlns:a16="http://schemas.microsoft.com/office/drawing/2014/main" id="{015F9117-8525-C582-2D51-C03A287A94F7}"/>
              </a:ext>
            </a:extLst>
          </p:cNvPr>
          <p:cNvSpPr/>
          <p:nvPr/>
        </p:nvSpPr>
        <p:spPr>
          <a:xfrm>
            <a:off x="5628926" y="5295598"/>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tar: 5 Points 26">
            <a:extLst>
              <a:ext uri="{FF2B5EF4-FFF2-40B4-BE49-F238E27FC236}">
                <a16:creationId xmlns:a16="http://schemas.microsoft.com/office/drawing/2014/main" id="{3257C32C-7CCC-D0BE-0D52-C8594D60B776}"/>
              </a:ext>
            </a:extLst>
          </p:cNvPr>
          <p:cNvSpPr/>
          <p:nvPr/>
        </p:nvSpPr>
        <p:spPr>
          <a:xfrm>
            <a:off x="6257783" y="4154456"/>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Star: 5 Points 27">
            <a:extLst>
              <a:ext uri="{FF2B5EF4-FFF2-40B4-BE49-F238E27FC236}">
                <a16:creationId xmlns:a16="http://schemas.microsoft.com/office/drawing/2014/main" id="{048AC010-89E3-0265-3231-7D736A5F710B}"/>
              </a:ext>
            </a:extLst>
          </p:cNvPr>
          <p:cNvSpPr/>
          <p:nvPr/>
        </p:nvSpPr>
        <p:spPr>
          <a:xfrm>
            <a:off x="5744864" y="3818662"/>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Star: 5 Points 28">
            <a:extLst>
              <a:ext uri="{FF2B5EF4-FFF2-40B4-BE49-F238E27FC236}">
                <a16:creationId xmlns:a16="http://schemas.microsoft.com/office/drawing/2014/main" id="{A89CEC5B-9976-51D8-226C-3CDC9162C5D5}"/>
              </a:ext>
            </a:extLst>
          </p:cNvPr>
          <p:cNvSpPr/>
          <p:nvPr/>
        </p:nvSpPr>
        <p:spPr>
          <a:xfrm>
            <a:off x="4559046" y="6448686"/>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E9705AB-9ADF-EB33-2CAA-85732C87A441}"/>
              </a:ext>
            </a:extLst>
          </p:cNvPr>
          <p:cNvSpPr/>
          <p:nvPr/>
        </p:nvSpPr>
        <p:spPr>
          <a:xfrm>
            <a:off x="4898537" y="6408127"/>
            <a:ext cx="16101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Phase Shifter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17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09AEA0-3D9D-4488-04CC-88119E00297F}"/>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2F9A2D97-0D61-FF10-2519-1A76B46A9DFC}"/>
              </a:ext>
            </a:extLst>
          </p:cNvPr>
          <p:cNvSpPr>
            <a:spLocks noGrp="1"/>
          </p:cNvSpPr>
          <p:nvPr>
            <p:ph type="sldNum" sz="quarter" idx="11"/>
          </p:nvPr>
        </p:nvSpPr>
        <p:spPr/>
        <p:txBody>
          <a:bodyPr/>
          <a:lstStyle/>
          <a:p>
            <a:fld id="{954FF8D8-A574-421D-8571-5DA7A5D717B2}" type="slidenum">
              <a:rPr lang="en-US" smtClean="0"/>
              <a:pPr/>
              <a:t>14</a:t>
            </a:fld>
            <a:endParaRPr lang="en-US" dirty="0"/>
          </a:p>
        </p:txBody>
      </p:sp>
      <p:sp>
        <p:nvSpPr>
          <p:cNvPr id="4" name="Title 3">
            <a:extLst>
              <a:ext uri="{FF2B5EF4-FFF2-40B4-BE49-F238E27FC236}">
                <a16:creationId xmlns:a16="http://schemas.microsoft.com/office/drawing/2014/main" id="{851EDA20-C5AD-D033-FDCD-1DB412606370}"/>
              </a:ext>
            </a:extLst>
          </p:cNvPr>
          <p:cNvSpPr>
            <a:spLocks noGrp="1"/>
          </p:cNvSpPr>
          <p:nvPr>
            <p:ph type="title"/>
          </p:nvPr>
        </p:nvSpPr>
        <p:spPr/>
        <p:txBody>
          <a:bodyPr/>
          <a:lstStyle/>
          <a:p>
            <a:r>
              <a:rPr lang="en-US" dirty="0"/>
              <a:t>Phase Shifters Relieve Unscheduled Flow</a:t>
            </a:r>
          </a:p>
        </p:txBody>
      </p:sp>
      <p:sp>
        <p:nvSpPr>
          <p:cNvPr id="6" name="Content Placeholder 2">
            <a:extLst>
              <a:ext uri="{FF2B5EF4-FFF2-40B4-BE49-F238E27FC236}">
                <a16:creationId xmlns:a16="http://schemas.microsoft.com/office/drawing/2014/main" id="{9950E57B-76ED-D60D-830D-4F0F60F75E4B}"/>
              </a:ext>
            </a:extLst>
          </p:cNvPr>
          <p:cNvSpPr txBox="1">
            <a:spLocks/>
          </p:cNvSpPr>
          <p:nvPr/>
        </p:nvSpPr>
        <p:spPr>
          <a:xfrm>
            <a:off x="822960" y="2519680"/>
            <a:ext cx="10515600" cy="6953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Congestion relieved on Path from PNW to CA due by coordinating the operation of phase shifters</a:t>
            </a:r>
          </a:p>
          <a:p>
            <a:endParaRPr lang="en-US" dirty="0"/>
          </a:p>
        </p:txBody>
      </p:sp>
      <p:sp>
        <p:nvSpPr>
          <p:cNvPr id="7" name="Rectangle 6">
            <a:extLst>
              <a:ext uri="{FF2B5EF4-FFF2-40B4-BE49-F238E27FC236}">
                <a16:creationId xmlns:a16="http://schemas.microsoft.com/office/drawing/2014/main" id="{B3B7C38D-5684-7E7F-4F0C-61074C56F44B}"/>
              </a:ext>
            </a:extLst>
          </p:cNvPr>
          <p:cNvSpPr/>
          <p:nvPr/>
        </p:nvSpPr>
        <p:spPr>
          <a:xfrm>
            <a:off x="3442997" y="3534397"/>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8" name="Rectangle 7">
            <a:extLst>
              <a:ext uri="{FF2B5EF4-FFF2-40B4-BE49-F238E27FC236}">
                <a16:creationId xmlns:a16="http://schemas.microsoft.com/office/drawing/2014/main" id="{D3C649AD-C8B8-B827-83F4-229D76F54434}"/>
              </a:ext>
            </a:extLst>
          </p:cNvPr>
          <p:cNvSpPr/>
          <p:nvPr/>
        </p:nvSpPr>
        <p:spPr>
          <a:xfrm>
            <a:off x="3442997" y="531032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9" name="Rectangle 8">
            <a:extLst>
              <a:ext uri="{FF2B5EF4-FFF2-40B4-BE49-F238E27FC236}">
                <a16:creationId xmlns:a16="http://schemas.microsoft.com/office/drawing/2014/main" id="{4ACEB8D4-06F9-7E76-FCBA-F28A08DC27AF}"/>
              </a:ext>
            </a:extLst>
          </p:cNvPr>
          <p:cNvSpPr/>
          <p:nvPr/>
        </p:nvSpPr>
        <p:spPr>
          <a:xfrm>
            <a:off x="6080761" y="3534397"/>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RM</a:t>
            </a:r>
          </a:p>
        </p:txBody>
      </p:sp>
      <p:sp>
        <p:nvSpPr>
          <p:cNvPr id="10" name="Rectangle 9">
            <a:extLst>
              <a:ext uri="{FF2B5EF4-FFF2-40B4-BE49-F238E27FC236}">
                <a16:creationId xmlns:a16="http://schemas.microsoft.com/office/drawing/2014/main" id="{8C1A9FA7-9AC0-2B5B-CB6F-A91F6633FA1D}"/>
              </a:ext>
            </a:extLst>
          </p:cNvPr>
          <p:cNvSpPr/>
          <p:nvPr/>
        </p:nvSpPr>
        <p:spPr>
          <a:xfrm>
            <a:off x="6080761" y="531032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cxnSp>
        <p:nvCxnSpPr>
          <p:cNvPr id="11" name="Straight Connector 10">
            <a:extLst>
              <a:ext uri="{FF2B5EF4-FFF2-40B4-BE49-F238E27FC236}">
                <a16:creationId xmlns:a16="http://schemas.microsoft.com/office/drawing/2014/main" id="{32C626EA-90DC-0C4A-D2C3-2B06E251023F}"/>
              </a:ext>
            </a:extLst>
          </p:cNvPr>
          <p:cNvCxnSpPr>
            <a:stCxn id="8" idx="0"/>
            <a:endCxn id="7" idx="2"/>
          </p:cNvCxnSpPr>
          <p:nvPr/>
        </p:nvCxnSpPr>
        <p:spPr>
          <a:xfrm flipV="1">
            <a:off x="4050886" y="4265127"/>
            <a:ext cx="0" cy="1045196"/>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CF6A173-DFD5-E508-B65C-4258F4B0312D}"/>
              </a:ext>
            </a:extLst>
          </p:cNvPr>
          <p:cNvCxnSpPr>
            <a:cxnSpLocks/>
            <a:stCxn id="10" idx="0"/>
            <a:endCxn id="9" idx="2"/>
          </p:cNvCxnSpPr>
          <p:nvPr/>
        </p:nvCxnSpPr>
        <p:spPr>
          <a:xfrm flipV="1">
            <a:off x="6688650" y="42651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0517B335-871B-21DF-16A4-E442D6D077D8}"/>
              </a:ext>
            </a:extLst>
          </p:cNvPr>
          <p:cNvCxnSpPr>
            <a:cxnSpLocks/>
            <a:stCxn id="8" idx="3"/>
            <a:endCxn id="10" idx="1"/>
          </p:cNvCxnSpPr>
          <p:nvPr/>
        </p:nvCxnSpPr>
        <p:spPr>
          <a:xfrm>
            <a:off x="4658775" y="5675688"/>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9A54EE6E-503C-C62C-491C-5EF7B78A929E}"/>
              </a:ext>
            </a:extLst>
          </p:cNvPr>
          <p:cNvCxnSpPr>
            <a:cxnSpLocks/>
            <a:stCxn id="9" idx="1"/>
            <a:endCxn id="7" idx="3"/>
          </p:cNvCxnSpPr>
          <p:nvPr/>
        </p:nvCxnSpPr>
        <p:spPr>
          <a:xfrm flipH="1">
            <a:off x="4658775" y="3899762"/>
            <a:ext cx="1421986" cy="0"/>
          </a:xfrm>
          <a:prstGeom prst="line">
            <a:avLst/>
          </a:prstGeom>
        </p:spPr>
        <p:style>
          <a:lnRef idx="3">
            <a:schemeClr val="dk1"/>
          </a:lnRef>
          <a:fillRef idx="0">
            <a:schemeClr val="dk1"/>
          </a:fillRef>
          <a:effectRef idx="2">
            <a:schemeClr val="dk1"/>
          </a:effectRef>
          <a:fontRef idx="minor">
            <a:schemeClr val="tx1"/>
          </a:fontRef>
        </p:style>
      </p:cxnSp>
      <p:sp>
        <p:nvSpPr>
          <p:cNvPr id="15" name="Arrow: Right 14">
            <a:extLst>
              <a:ext uri="{FF2B5EF4-FFF2-40B4-BE49-F238E27FC236}">
                <a16:creationId xmlns:a16="http://schemas.microsoft.com/office/drawing/2014/main" id="{2AE8FAF1-2575-2E07-C533-A8FFD16B9E7D}"/>
              </a:ext>
            </a:extLst>
          </p:cNvPr>
          <p:cNvSpPr/>
          <p:nvPr/>
        </p:nvSpPr>
        <p:spPr>
          <a:xfrm>
            <a:off x="4784958" y="3455559"/>
            <a:ext cx="1215778" cy="377417"/>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2CB724F1-2A31-7476-5659-0B190DC36AD4}"/>
              </a:ext>
            </a:extLst>
          </p:cNvPr>
          <p:cNvSpPr/>
          <p:nvPr/>
        </p:nvSpPr>
        <p:spPr>
          <a:xfrm rot="10800000">
            <a:off x="4726266" y="5742469"/>
            <a:ext cx="1200899" cy="348743"/>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CCAA5135-4EDE-F7A6-9840-03188B429102}"/>
              </a:ext>
            </a:extLst>
          </p:cNvPr>
          <p:cNvSpPr/>
          <p:nvPr/>
        </p:nvSpPr>
        <p:spPr>
          <a:xfrm rot="5400000">
            <a:off x="6566628" y="4570147"/>
            <a:ext cx="842527" cy="438437"/>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E7422A89-30BA-5FD6-8275-B4C1AEA26962}"/>
              </a:ext>
            </a:extLst>
          </p:cNvPr>
          <p:cNvSpPr/>
          <p:nvPr/>
        </p:nvSpPr>
        <p:spPr>
          <a:xfrm>
            <a:off x="3213432" y="4234444"/>
            <a:ext cx="188797" cy="1121090"/>
          </a:xfrm>
          <a:prstGeom prst="downArrow">
            <a:avLst>
              <a:gd name="adj1" fmla="val 50000"/>
              <a:gd name="adj2" fmla="val 10875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DBC8D41-DA6D-4570-5222-594641F3E318}"/>
              </a:ext>
            </a:extLst>
          </p:cNvPr>
          <p:cNvSpPr txBox="1"/>
          <p:nvPr/>
        </p:nvSpPr>
        <p:spPr>
          <a:xfrm>
            <a:off x="4529859" y="3200991"/>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0" name="TextBox 19">
            <a:extLst>
              <a:ext uri="{FF2B5EF4-FFF2-40B4-BE49-F238E27FC236}">
                <a16:creationId xmlns:a16="http://schemas.microsoft.com/office/drawing/2014/main" id="{98C2497F-DB6A-7AB8-CB9A-545847745BB9}"/>
              </a:ext>
            </a:extLst>
          </p:cNvPr>
          <p:cNvSpPr txBox="1"/>
          <p:nvPr/>
        </p:nvSpPr>
        <p:spPr>
          <a:xfrm>
            <a:off x="1603481" y="4250940"/>
            <a:ext cx="1426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Flow</a:t>
            </a:r>
          </a:p>
        </p:txBody>
      </p:sp>
      <p:sp>
        <p:nvSpPr>
          <p:cNvPr id="21" name="TextBox 20">
            <a:extLst>
              <a:ext uri="{FF2B5EF4-FFF2-40B4-BE49-F238E27FC236}">
                <a16:creationId xmlns:a16="http://schemas.microsoft.com/office/drawing/2014/main" id="{B22150D9-7D4F-AE6C-EC7A-EDEC567F7D1F}"/>
              </a:ext>
            </a:extLst>
          </p:cNvPr>
          <p:cNvSpPr txBox="1"/>
          <p:nvPr/>
        </p:nvSpPr>
        <p:spPr>
          <a:xfrm>
            <a:off x="7038707" y="4527939"/>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2" name="TextBox 21">
            <a:extLst>
              <a:ext uri="{FF2B5EF4-FFF2-40B4-BE49-F238E27FC236}">
                <a16:creationId xmlns:a16="http://schemas.microsoft.com/office/drawing/2014/main" id="{60CAB57F-7C7F-1E28-F285-3E8DF868BA89}"/>
              </a:ext>
            </a:extLst>
          </p:cNvPr>
          <p:cNvSpPr txBox="1"/>
          <p:nvPr/>
        </p:nvSpPr>
        <p:spPr>
          <a:xfrm>
            <a:off x="4572627" y="6034444"/>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3" name="Arrow: Right 22">
            <a:extLst>
              <a:ext uri="{FF2B5EF4-FFF2-40B4-BE49-F238E27FC236}">
                <a16:creationId xmlns:a16="http://schemas.microsoft.com/office/drawing/2014/main" id="{A2D9B028-EBA0-C9DA-AFE5-54C21196493E}"/>
              </a:ext>
            </a:extLst>
          </p:cNvPr>
          <p:cNvSpPr/>
          <p:nvPr/>
        </p:nvSpPr>
        <p:spPr>
          <a:xfrm rot="10800000">
            <a:off x="4152815" y="4666181"/>
            <a:ext cx="418931" cy="1881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9F3E7B8-5CDF-9B93-20F9-B724F53F5538}"/>
              </a:ext>
            </a:extLst>
          </p:cNvPr>
          <p:cNvSpPr/>
          <p:nvPr/>
        </p:nvSpPr>
        <p:spPr>
          <a:xfrm>
            <a:off x="4639215" y="4464348"/>
            <a:ext cx="12879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Congestion Relieved</a:t>
            </a:r>
          </a:p>
        </p:txBody>
      </p:sp>
      <p:sp>
        <p:nvSpPr>
          <p:cNvPr id="25" name="Star: 5 Points 24">
            <a:extLst>
              <a:ext uri="{FF2B5EF4-FFF2-40B4-BE49-F238E27FC236}">
                <a16:creationId xmlns:a16="http://schemas.microsoft.com/office/drawing/2014/main" id="{722F257A-1580-DBE6-83BD-45F4FED55270}"/>
              </a:ext>
            </a:extLst>
          </p:cNvPr>
          <p:cNvSpPr/>
          <p:nvPr/>
        </p:nvSpPr>
        <p:spPr>
          <a:xfrm rot="2040773">
            <a:off x="5968417" y="5004609"/>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Star: 5 Points 25">
            <a:extLst>
              <a:ext uri="{FF2B5EF4-FFF2-40B4-BE49-F238E27FC236}">
                <a16:creationId xmlns:a16="http://schemas.microsoft.com/office/drawing/2014/main" id="{560994FC-E411-2C2A-6AF8-D911DF002705}"/>
              </a:ext>
            </a:extLst>
          </p:cNvPr>
          <p:cNvSpPr/>
          <p:nvPr/>
        </p:nvSpPr>
        <p:spPr>
          <a:xfrm rot="1606595">
            <a:off x="5628926" y="5384498"/>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tar: 5 Points 26">
            <a:extLst>
              <a:ext uri="{FF2B5EF4-FFF2-40B4-BE49-F238E27FC236}">
                <a16:creationId xmlns:a16="http://schemas.microsoft.com/office/drawing/2014/main" id="{EA070520-2D4E-9995-2645-F2AB0D467085}"/>
              </a:ext>
            </a:extLst>
          </p:cNvPr>
          <p:cNvSpPr/>
          <p:nvPr/>
        </p:nvSpPr>
        <p:spPr>
          <a:xfrm rot="1692975">
            <a:off x="6257783" y="4243356"/>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Star: 5 Points 27">
            <a:extLst>
              <a:ext uri="{FF2B5EF4-FFF2-40B4-BE49-F238E27FC236}">
                <a16:creationId xmlns:a16="http://schemas.microsoft.com/office/drawing/2014/main" id="{5CD53326-A383-C243-79A4-9DD81EC7475E}"/>
              </a:ext>
            </a:extLst>
          </p:cNvPr>
          <p:cNvSpPr/>
          <p:nvPr/>
        </p:nvSpPr>
        <p:spPr>
          <a:xfrm rot="1119917">
            <a:off x="5744864" y="3907562"/>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Star: 5 Points 28">
            <a:extLst>
              <a:ext uri="{FF2B5EF4-FFF2-40B4-BE49-F238E27FC236}">
                <a16:creationId xmlns:a16="http://schemas.microsoft.com/office/drawing/2014/main" id="{D845BD46-F3B1-79A6-B4DE-E4C8B258491C}"/>
              </a:ext>
            </a:extLst>
          </p:cNvPr>
          <p:cNvSpPr/>
          <p:nvPr/>
        </p:nvSpPr>
        <p:spPr>
          <a:xfrm>
            <a:off x="4654849" y="6490527"/>
            <a:ext cx="339491" cy="2799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6121E60D-D3AF-C193-B43A-8DD7874619D3}"/>
              </a:ext>
            </a:extLst>
          </p:cNvPr>
          <p:cNvSpPr/>
          <p:nvPr/>
        </p:nvSpPr>
        <p:spPr>
          <a:xfrm>
            <a:off x="4994340" y="6449968"/>
            <a:ext cx="16101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Phase Shifter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rrow: Curved Down 30">
            <a:extLst>
              <a:ext uri="{FF2B5EF4-FFF2-40B4-BE49-F238E27FC236}">
                <a16:creationId xmlns:a16="http://schemas.microsoft.com/office/drawing/2014/main" id="{A7838745-42EE-A43F-F3DE-4E44B04D43F6}"/>
              </a:ext>
            </a:extLst>
          </p:cNvPr>
          <p:cNvSpPr/>
          <p:nvPr/>
        </p:nvSpPr>
        <p:spPr>
          <a:xfrm>
            <a:off x="5587675" y="5231484"/>
            <a:ext cx="425594" cy="244549"/>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rrow: Curved Down 31">
            <a:extLst>
              <a:ext uri="{FF2B5EF4-FFF2-40B4-BE49-F238E27FC236}">
                <a16:creationId xmlns:a16="http://schemas.microsoft.com/office/drawing/2014/main" id="{5B60088E-E714-F922-221D-4336CB4A839D}"/>
              </a:ext>
            </a:extLst>
          </p:cNvPr>
          <p:cNvSpPr/>
          <p:nvPr/>
        </p:nvSpPr>
        <p:spPr>
          <a:xfrm>
            <a:off x="5947426" y="4832653"/>
            <a:ext cx="425594" cy="244549"/>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Arrow: Curved Down 32">
            <a:extLst>
              <a:ext uri="{FF2B5EF4-FFF2-40B4-BE49-F238E27FC236}">
                <a16:creationId xmlns:a16="http://schemas.microsoft.com/office/drawing/2014/main" id="{2807FC9D-AA5B-72D2-219F-5695C69AE16E}"/>
              </a:ext>
            </a:extLst>
          </p:cNvPr>
          <p:cNvSpPr/>
          <p:nvPr/>
        </p:nvSpPr>
        <p:spPr>
          <a:xfrm>
            <a:off x="6209678" y="4100125"/>
            <a:ext cx="425594" cy="244549"/>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rrow: Curved Down 33">
            <a:extLst>
              <a:ext uri="{FF2B5EF4-FFF2-40B4-BE49-F238E27FC236}">
                <a16:creationId xmlns:a16="http://schemas.microsoft.com/office/drawing/2014/main" id="{C784A437-C0E6-1E6D-0DC3-53EF11A6C94B}"/>
              </a:ext>
            </a:extLst>
          </p:cNvPr>
          <p:cNvSpPr/>
          <p:nvPr/>
        </p:nvSpPr>
        <p:spPr>
          <a:xfrm>
            <a:off x="5702254" y="3741928"/>
            <a:ext cx="425594" cy="244549"/>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allout: Line 34">
            <a:extLst>
              <a:ext uri="{FF2B5EF4-FFF2-40B4-BE49-F238E27FC236}">
                <a16:creationId xmlns:a16="http://schemas.microsoft.com/office/drawing/2014/main" id="{87E4E4E1-2CF7-63DF-BD04-C89DC63AFB23}"/>
              </a:ext>
            </a:extLst>
          </p:cNvPr>
          <p:cNvSpPr/>
          <p:nvPr/>
        </p:nvSpPr>
        <p:spPr>
          <a:xfrm>
            <a:off x="7688930" y="5600838"/>
            <a:ext cx="3112315" cy="1274653"/>
          </a:xfrm>
          <a:prstGeom prst="borderCallout1">
            <a:avLst>
              <a:gd name="adj1" fmla="val 51657"/>
              <a:gd name="adj2" fmla="val 23"/>
              <a:gd name="adj3" fmla="val -36239"/>
              <a:gd name="adj4" fmla="val -4102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defRPr/>
            </a:pPr>
            <a:r>
              <a:rPr lang="en-US" b="1" dirty="0">
                <a:solidFill>
                  <a:prstClr val="black"/>
                </a:solidFill>
              </a:rPr>
              <a:t>Phase Shifter Owners coordinate the operation of Phase Shifters to alleviate congestion on Congested Path</a:t>
            </a:r>
          </a:p>
        </p:txBody>
      </p:sp>
      <p:sp>
        <p:nvSpPr>
          <p:cNvPr id="36" name="Explosion: 8 Points 35">
            <a:extLst>
              <a:ext uri="{FF2B5EF4-FFF2-40B4-BE49-F238E27FC236}">
                <a16:creationId xmlns:a16="http://schemas.microsoft.com/office/drawing/2014/main" id="{723CC8A6-480C-21E7-CA20-5242145E87BB}"/>
              </a:ext>
            </a:extLst>
          </p:cNvPr>
          <p:cNvSpPr/>
          <p:nvPr/>
        </p:nvSpPr>
        <p:spPr>
          <a:xfrm>
            <a:off x="8699831" y="2786851"/>
            <a:ext cx="2743200" cy="23992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Did not have to redispatch generation!</a:t>
            </a:r>
          </a:p>
        </p:txBody>
      </p:sp>
    </p:spTree>
    <p:extLst>
      <p:ext uri="{BB962C8B-B14F-4D97-AF65-F5344CB8AC3E}">
        <p14:creationId xmlns:p14="http://schemas.microsoft.com/office/powerpoint/2010/main" val="428100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34DEB3-DF7E-32D2-355E-E0BE11C6DA96}"/>
              </a:ext>
            </a:extLst>
          </p:cNvPr>
          <p:cNvSpPr>
            <a:spLocks noGrp="1"/>
          </p:cNvSpPr>
          <p:nvPr>
            <p:ph type="sldNum" sz="quarter" idx="11"/>
          </p:nvPr>
        </p:nvSpPr>
        <p:spPr/>
        <p:txBody>
          <a:bodyPr/>
          <a:lstStyle/>
          <a:p>
            <a:fld id="{954FF8D8-A574-421D-8571-5DA7A5D717B2}" type="slidenum">
              <a:rPr lang="en-US" smtClean="0"/>
              <a:pPr/>
              <a:t>15</a:t>
            </a:fld>
            <a:endParaRPr lang="en-US" dirty="0"/>
          </a:p>
        </p:txBody>
      </p:sp>
      <p:sp>
        <p:nvSpPr>
          <p:cNvPr id="4" name="Title 3">
            <a:extLst>
              <a:ext uri="{FF2B5EF4-FFF2-40B4-BE49-F238E27FC236}">
                <a16:creationId xmlns:a16="http://schemas.microsoft.com/office/drawing/2014/main" id="{3C26060C-61E7-4B5F-E302-23DD882B6F94}"/>
              </a:ext>
            </a:extLst>
          </p:cNvPr>
          <p:cNvSpPr>
            <a:spLocks noGrp="1"/>
          </p:cNvSpPr>
          <p:nvPr>
            <p:ph type="title"/>
          </p:nvPr>
        </p:nvSpPr>
        <p:spPr/>
        <p:txBody>
          <a:bodyPr>
            <a:normAutofit fontScale="90000"/>
          </a:bodyPr>
          <a:lstStyle/>
          <a:p>
            <a:r>
              <a:rPr lang="en-US" dirty="0"/>
              <a:t>Schedule Cuts Relieve Unscheduled Flow and Congestion</a:t>
            </a:r>
          </a:p>
        </p:txBody>
      </p:sp>
      <p:sp>
        <p:nvSpPr>
          <p:cNvPr id="30" name="Content Placeholder 2">
            <a:extLst>
              <a:ext uri="{FF2B5EF4-FFF2-40B4-BE49-F238E27FC236}">
                <a16:creationId xmlns:a16="http://schemas.microsoft.com/office/drawing/2014/main" id="{542359F9-00D5-D8A1-86E9-009FE43F1172}"/>
              </a:ext>
            </a:extLst>
          </p:cNvPr>
          <p:cNvSpPr txBox="1">
            <a:spLocks/>
          </p:cNvSpPr>
          <p:nvPr/>
        </p:nvSpPr>
        <p:spPr>
          <a:xfrm>
            <a:off x="822960" y="2526470"/>
            <a:ext cx="10515600" cy="6953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Congestion relieved on Path from PNW to CA due to cutting schedules which redispatches generation</a:t>
            </a:r>
          </a:p>
          <a:p>
            <a:endParaRPr lang="en-US" dirty="0"/>
          </a:p>
        </p:txBody>
      </p:sp>
      <p:sp>
        <p:nvSpPr>
          <p:cNvPr id="31" name="Rectangle 30">
            <a:extLst>
              <a:ext uri="{FF2B5EF4-FFF2-40B4-BE49-F238E27FC236}">
                <a16:creationId xmlns:a16="http://schemas.microsoft.com/office/drawing/2014/main" id="{175DB1FF-B8B5-7178-5CE7-D37A2A9C324C}"/>
              </a:ext>
            </a:extLst>
          </p:cNvPr>
          <p:cNvSpPr/>
          <p:nvPr/>
        </p:nvSpPr>
        <p:spPr>
          <a:xfrm>
            <a:off x="3442997" y="3635997"/>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32" name="Rectangle 31">
            <a:extLst>
              <a:ext uri="{FF2B5EF4-FFF2-40B4-BE49-F238E27FC236}">
                <a16:creationId xmlns:a16="http://schemas.microsoft.com/office/drawing/2014/main" id="{F06648E4-08F7-7212-BDA9-4B19074FA097}"/>
              </a:ext>
            </a:extLst>
          </p:cNvPr>
          <p:cNvSpPr/>
          <p:nvPr/>
        </p:nvSpPr>
        <p:spPr>
          <a:xfrm>
            <a:off x="3442997" y="541192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33" name="Rectangle 32">
            <a:extLst>
              <a:ext uri="{FF2B5EF4-FFF2-40B4-BE49-F238E27FC236}">
                <a16:creationId xmlns:a16="http://schemas.microsoft.com/office/drawing/2014/main" id="{F54F0863-1FBC-CC74-ECDF-242A087129F3}"/>
              </a:ext>
            </a:extLst>
          </p:cNvPr>
          <p:cNvSpPr/>
          <p:nvPr/>
        </p:nvSpPr>
        <p:spPr>
          <a:xfrm>
            <a:off x="6080761" y="3635997"/>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RM</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239A3267-05BA-5ED7-27BA-8CAC0C2F5CBA}"/>
              </a:ext>
            </a:extLst>
          </p:cNvPr>
          <p:cNvSpPr/>
          <p:nvPr/>
        </p:nvSpPr>
        <p:spPr>
          <a:xfrm>
            <a:off x="6080761" y="541192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cxnSp>
        <p:nvCxnSpPr>
          <p:cNvPr id="35" name="Straight Connector 34">
            <a:extLst>
              <a:ext uri="{FF2B5EF4-FFF2-40B4-BE49-F238E27FC236}">
                <a16:creationId xmlns:a16="http://schemas.microsoft.com/office/drawing/2014/main" id="{75DA9E07-7BD6-6C0F-7FDA-C929078563B3}"/>
              </a:ext>
            </a:extLst>
          </p:cNvPr>
          <p:cNvCxnSpPr>
            <a:stCxn id="32" idx="0"/>
            <a:endCxn id="31" idx="2"/>
          </p:cNvCxnSpPr>
          <p:nvPr/>
        </p:nvCxnSpPr>
        <p:spPr>
          <a:xfrm flipV="1">
            <a:off x="4050886" y="4366727"/>
            <a:ext cx="0" cy="1045196"/>
          </a:xfrm>
          <a:prstGeom prst="line">
            <a:avLst/>
          </a:prstGeom>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41477D28-6C19-C4AC-6E4B-3D5B22D14DBE}"/>
              </a:ext>
            </a:extLst>
          </p:cNvPr>
          <p:cNvCxnSpPr>
            <a:cxnSpLocks/>
            <a:stCxn id="34" idx="0"/>
            <a:endCxn id="33" idx="2"/>
          </p:cNvCxnSpPr>
          <p:nvPr/>
        </p:nvCxnSpPr>
        <p:spPr>
          <a:xfrm flipV="1">
            <a:off x="6688650" y="43667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4E61E4C8-AC74-7E21-DCBC-4A0BDE278A1F}"/>
              </a:ext>
            </a:extLst>
          </p:cNvPr>
          <p:cNvCxnSpPr>
            <a:cxnSpLocks/>
            <a:stCxn id="32" idx="3"/>
            <a:endCxn id="34" idx="1"/>
          </p:cNvCxnSpPr>
          <p:nvPr/>
        </p:nvCxnSpPr>
        <p:spPr>
          <a:xfrm>
            <a:off x="4658775" y="5777288"/>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A630336D-409A-76F4-614F-46F6FAA53948}"/>
              </a:ext>
            </a:extLst>
          </p:cNvPr>
          <p:cNvCxnSpPr>
            <a:cxnSpLocks/>
            <a:stCxn id="33" idx="1"/>
            <a:endCxn id="31" idx="3"/>
          </p:cNvCxnSpPr>
          <p:nvPr/>
        </p:nvCxnSpPr>
        <p:spPr>
          <a:xfrm flipH="1">
            <a:off x="4658775" y="4001362"/>
            <a:ext cx="1421986" cy="0"/>
          </a:xfrm>
          <a:prstGeom prst="line">
            <a:avLst/>
          </a:prstGeom>
        </p:spPr>
        <p:style>
          <a:lnRef idx="3">
            <a:schemeClr val="dk1"/>
          </a:lnRef>
          <a:fillRef idx="0">
            <a:schemeClr val="dk1"/>
          </a:fillRef>
          <a:effectRef idx="2">
            <a:schemeClr val="dk1"/>
          </a:effectRef>
          <a:fontRef idx="minor">
            <a:schemeClr val="tx1"/>
          </a:fontRef>
        </p:style>
      </p:cxnSp>
      <p:sp>
        <p:nvSpPr>
          <p:cNvPr id="39" name="Arrow: Right 38">
            <a:extLst>
              <a:ext uri="{FF2B5EF4-FFF2-40B4-BE49-F238E27FC236}">
                <a16:creationId xmlns:a16="http://schemas.microsoft.com/office/drawing/2014/main" id="{7B76266A-6B3F-8D15-2A30-6D67DE3D7445}"/>
              </a:ext>
            </a:extLst>
          </p:cNvPr>
          <p:cNvSpPr/>
          <p:nvPr/>
        </p:nvSpPr>
        <p:spPr>
          <a:xfrm>
            <a:off x="5052527" y="3658876"/>
            <a:ext cx="492596" cy="212268"/>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Arrow: Right 39">
            <a:extLst>
              <a:ext uri="{FF2B5EF4-FFF2-40B4-BE49-F238E27FC236}">
                <a16:creationId xmlns:a16="http://schemas.microsoft.com/office/drawing/2014/main" id="{A56604BF-0DAC-A529-6C85-1321AE58E7A1}"/>
              </a:ext>
            </a:extLst>
          </p:cNvPr>
          <p:cNvSpPr/>
          <p:nvPr/>
        </p:nvSpPr>
        <p:spPr>
          <a:xfrm rot="10800000">
            <a:off x="5142451" y="5936398"/>
            <a:ext cx="486562" cy="199641"/>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Arrow: Right 40">
            <a:extLst>
              <a:ext uri="{FF2B5EF4-FFF2-40B4-BE49-F238E27FC236}">
                <a16:creationId xmlns:a16="http://schemas.microsoft.com/office/drawing/2014/main" id="{59D9F3EE-8E7C-9873-7F59-C56F1459C7E7}"/>
              </a:ext>
            </a:extLst>
          </p:cNvPr>
          <p:cNvSpPr/>
          <p:nvPr/>
        </p:nvSpPr>
        <p:spPr>
          <a:xfrm rot="5400000">
            <a:off x="6632529" y="4702095"/>
            <a:ext cx="483253" cy="21096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Arrow: Down 41">
            <a:extLst>
              <a:ext uri="{FF2B5EF4-FFF2-40B4-BE49-F238E27FC236}">
                <a16:creationId xmlns:a16="http://schemas.microsoft.com/office/drawing/2014/main" id="{421078ED-FF6A-B5DD-14D7-CF0B5C11539B}"/>
              </a:ext>
            </a:extLst>
          </p:cNvPr>
          <p:cNvSpPr/>
          <p:nvPr/>
        </p:nvSpPr>
        <p:spPr>
          <a:xfrm>
            <a:off x="3110498" y="4352540"/>
            <a:ext cx="252474" cy="1116102"/>
          </a:xfrm>
          <a:prstGeom prst="downArrow">
            <a:avLst>
              <a:gd name="adj1" fmla="val 50000"/>
              <a:gd name="adj2" fmla="val 10875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7C456DC6-6B90-CDB6-25B6-2BC1CE0C5E13}"/>
              </a:ext>
            </a:extLst>
          </p:cNvPr>
          <p:cNvSpPr txBox="1"/>
          <p:nvPr/>
        </p:nvSpPr>
        <p:spPr>
          <a:xfrm>
            <a:off x="4529859" y="3302591"/>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44" name="TextBox 43">
            <a:extLst>
              <a:ext uri="{FF2B5EF4-FFF2-40B4-BE49-F238E27FC236}">
                <a16:creationId xmlns:a16="http://schemas.microsoft.com/office/drawing/2014/main" id="{DBC697D2-1113-5744-3A34-1FC1CCD7E2D4}"/>
              </a:ext>
            </a:extLst>
          </p:cNvPr>
          <p:cNvSpPr txBox="1"/>
          <p:nvPr/>
        </p:nvSpPr>
        <p:spPr>
          <a:xfrm>
            <a:off x="1603481" y="4352540"/>
            <a:ext cx="1426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Flow</a:t>
            </a:r>
          </a:p>
        </p:txBody>
      </p:sp>
      <p:sp>
        <p:nvSpPr>
          <p:cNvPr id="45" name="TextBox 44">
            <a:extLst>
              <a:ext uri="{FF2B5EF4-FFF2-40B4-BE49-F238E27FC236}">
                <a16:creationId xmlns:a16="http://schemas.microsoft.com/office/drawing/2014/main" id="{BE0E81F4-451C-3ABD-414A-26971F42E461}"/>
              </a:ext>
            </a:extLst>
          </p:cNvPr>
          <p:cNvSpPr txBox="1"/>
          <p:nvPr/>
        </p:nvSpPr>
        <p:spPr>
          <a:xfrm>
            <a:off x="7038707" y="4629539"/>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46" name="TextBox 45">
            <a:extLst>
              <a:ext uri="{FF2B5EF4-FFF2-40B4-BE49-F238E27FC236}">
                <a16:creationId xmlns:a16="http://schemas.microsoft.com/office/drawing/2014/main" id="{75F12537-AEB8-8D43-B7A2-8A0DF3DBAC7A}"/>
              </a:ext>
            </a:extLst>
          </p:cNvPr>
          <p:cNvSpPr txBox="1"/>
          <p:nvPr/>
        </p:nvSpPr>
        <p:spPr>
          <a:xfrm>
            <a:off x="4572627" y="6136044"/>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47" name="Arrow: Right 46">
            <a:extLst>
              <a:ext uri="{FF2B5EF4-FFF2-40B4-BE49-F238E27FC236}">
                <a16:creationId xmlns:a16="http://schemas.microsoft.com/office/drawing/2014/main" id="{8ED661F4-06D1-C7E5-D867-74ACEA52747E}"/>
              </a:ext>
            </a:extLst>
          </p:cNvPr>
          <p:cNvSpPr/>
          <p:nvPr/>
        </p:nvSpPr>
        <p:spPr>
          <a:xfrm rot="10800000">
            <a:off x="4152815" y="4767781"/>
            <a:ext cx="418931" cy="1881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B12BE235-5A05-BD18-02C2-147D60990FB5}"/>
              </a:ext>
            </a:extLst>
          </p:cNvPr>
          <p:cNvSpPr/>
          <p:nvPr/>
        </p:nvSpPr>
        <p:spPr>
          <a:xfrm>
            <a:off x="4639215" y="4565948"/>
            <a:ext cx="12879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Congestion Relieved</a:t>
            </a:r>
          </a:p>
        </p:txBody>
      </p:sp>
      <p:sp>
        <p:nvSpPr>
          <p:cNvPr id="49" name="TextBox 48">
            <a:extLst>
              <a:ext uri="{FF2B5EF4-FFF2-40B4-BE49-F238E27FC236}">
                <a16:creationId xmlns:a16="http://schemas.microsoft.com/office/drawing/2014/main" id="{C7497AF4-9846-A986-F137-9E0A62135986}"/>
              </a:ext>
            </a:extLst>
          </p:cNvPr>
          <p:cNvSpPr txBox="1"/>
          <p:nvPr/>
        </p:nvSpPr>
        <p:spPr>
          <a:xfrm>
            <a:off x="446497" y="3284308"/>
            <a:ext cx="18590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Sender Reduces Export Schedule</a:t>
            </a:r>
          </a:p>
        </p:txBody>
      </p:sp>
      <p:sp>
        <p:nvSpPr>
          <p:cNvPr id="50" name="Rectangle 49">
            <a:extLst>
              <a:ext uri="{FF2B5EF4-FFF2-40B4-BE49-F238E27FC236}">
                <a16:creationId xmlns:a16="http://schemas.microsoft.com/office/drawing/2014/main" id="{9AE167B8-6FB8-66A1-BBBE-0D0C1C9C7545}"/>
              </a:ext>
            </a:extLst>
          </p:cNvPr>
          <p:cNvSpPr/>
          <p:nvPr/>
        </p:nvSpPr>
        <p:spPr>
          <a:xfrm>
            <a:off x="2212285" y="3227105"/>
            <a:ext cx="2183483" cy="369332"/>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Decrease Generation</a:t>
            </a:r>
          </a:p>
        </p:txBody>
      </p:sp>
      <p:sp>
        <p:nvSpPr>
          <p:cNvPr id="51" name="TextBox 50">
            <a:extLst>
              <a:ext uri="{FF2B5EF4-FFF2-40B4-BE49-F238E27FC236}">
                <a16:creationId xmlns:a16="http://schemas.microsoft.com/office/drawing/2014/main" id="{976FE674-AB2D-1786-F87B-B2DB4FC2814A}"/>
              </a:ext>
            </a:extLst>
          </p:cNvPr>
          <p:cNvSpPr txBox="1"/>
          <p:nvPr/>
        </p:nvSpPr>
        <p:spPr>
          <a:xfrm>
            <a:off x="503111" y="6296135"/>
            <a:ext cx="18590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Receiver Reduces Import Schedule</a:t>
            </a:r>
          </a:p>
        </p:txBody>
      </p:sp>
      <p:sp>
        <p:nvSpPr>
          <p:cNvPr id="52" name="Rectangle 51">
            <a:extLst>
              <a:ext uri="{FF2B5EF4-FFF2-40B4-BE49-F238E27FC236}">
                <a16:creationId xmlns:a16="http://schemas.microsoft.com/office/drawing/2014/main" id="{863FA609-DA1C-099D-8821-F7192C7488AC}"/>
              </a:ext>
            </a:extLst>
          </p:cNvPr>
          <p:cNvSpPr/>
          <p:nvPr/>
        </p:nvSpPr>
        <p:spPr>
          <a:xfrm>
            <a:off x="2296892" y="6238932"/>
            <a:ext cx="2106539" cy="369332"/>
          </a:xfrm>
          <a:prstGeom prst="rect">
            <a:avLst/>
          </a:prstGeom>
          <a:solidFill>
            <a:srgbClr val="00B0F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Increase Generation</a:t>
            </a:r>
          </a:p>
        </p:txBody>
      </p:sp>
      <p:sp>
        <p:nvSpPr>
          <p:cNvPr id="53" name="Explosion: 8 Points 52">
            <a:extLst>
              <a:ext uri="{FF2B5EF4-FFF2-40B4-BE49-F238E27FC236}">
                <a16:creationId xmlns:a16="http://schemas.microsoft.com/office/drawing/2014/main" id="{11D8F669-4387-ADC1-022E-3A25DD8F5EA3}"/>
              </a:ext>
            </a:extLst>
          </p:cNvPr>
          <p:cNvSpPr/>
          <p:nvPr/>
        </p:nvSpPr>
        <p:spPr>
          <a:xfrm>
            <a:off x="8697287" y="3012671"/>
            <a:ext cx="2743200" cy="239925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Costs Generators &amp; Customers Money</a:t>
            </a:r>
          </a:p>
        </p:txBody>
      </p:sp>
    </p:spTree>
    <p:extLst>
      <p:ext uri="{BB962C8B-B14F-4D97-AF65-F5344CB8AC3E}">
        <p14:creationId xmlns:p14="http://schemas.microsoft.com/office/powerpoint/2010/main" val="385361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D74AC0-0E45-D718-86D8-43320FC3044E}"/>
              </a:ext>
            </a:extLst>
          </p:cNvPr>
          <p:cNvSpPr>
            <a:spLocks noGrp="1"/>
          </p:cNvSpPr>
          <p:nvPr>
            <p:ph type="ftr" sz="quarter" idx="10"/>
          </p:nvPr>
        </p:nvSpPr>
        <p:spPr>
          <a:xfrm>
            <a:off x="152400" y="6489403"/>
            <a:ext cx="4114800" cy="278802"/>
          </a:xfrm>
        </p:spPr>
        <p:txBody>
          <a:bodyPr>
            <a:normAutofit/>
          </a:bodyPr>
          <a:lstStyle/>
          <a:p>
            <a:pPr>
              <a:spcAft>
                <a:spcPts val="600"/>
              </a:spcAft>
            </a:pPr>
            <a:r>
              <a:rPr lang="en-US" dirty="0"/>
              <a:t>Western Interconnection Regional Advisory Body</a:t>
            </a:r>
            <a:endParaRPr lang="en-US"/>
          </a:p>
        </p:txBody>
      </p:sp>
      <p:sp>
        <p:nvSpPr>
          <p:cNvPr id="3" name="Slide Number Placeholder 2">
            <a:extLst>
              <a:ext uri="{FF2B5EF4-FFF2-40B4-BE49-F238E27FC236}">
                <a16:creationId xmlns:a16="http://schemas.microsoft.com/office/drawing/2014/main" id="{18DBAD1A-A33D-D964-A3BD-62DE6D7F3808}"/>
              </a:ext>
            </a:extLst>
          </p:cNvPr>
          <p:cNvSpPr>
            <a:spLocks noGrp="1"/>
          </p:cNvSpPr>
          <p:nvPr>
            <p:ph type="sldNum" sz="quarter" idx="11"/>
          </p:nvPr>
        </p:nvSpPr>
        <p:spPr>
          <a:xfrm>
            <a:off x="9296400" y="6466461"/>
            <a:ext cx="2743200" cy="278802"/>
          </a:xfrm>
        </p:spPr>
        <p:txBody>
          <a:bodyPr>
            <a:normAutofit/>
          </a:bodyPr>
          <a:lstStyle/>
          <a:p>
            <a:pPr>
              <a:spcAft>
                <a:spcPts val="600"/>
              </a:spcAft>
            </a:pPr>
            <a:fld id="{954FF8D8-A574-421D-8571-5DA7A5D717B2}" type="slidenum">
              <a:rPr lang="en-US" smtClean="0"/>
              <a:pPr>
                <a:spcAft>
                  <a:spcPts val="600"/>
                </a:spcAft>
              </a:pPr>
              <a:t>16</a:t>
            </a:fld>
            <a:endParaRPr lang="en-US"/>
          </a:p>
        </p:txBody>
      </p:sp>
      <p:sp>
        <p:nvSpPr>
          <p:cNvPr id="4" name="Title 3">
            <a:extLst>
              <a:ext uri="{FF2B5EF4-FFF2-40B4-BE49-F238E27FC236}">
                <a16:creationId xmlns:a16="http://schemas.microsoft.com/office/drawing/2014/main" id="{006D358B-5FB4-492F-3C01-B29E139321D3}"/>
              </a:ext>
            </a:extLst>
          </p:cNvPr>
          <p:cNvSpPr>
            <a:spLocks noGrp="1"/>
          </p:cNvSpPr>
          <p:nvPr>
            <p:ph type="title"/>
          </p:nvPr>
        </p:nvSpPr>
        <p:spPr>
          <a:xfrm>
            <a:off x="839788" y="529389"/>
            <a:ext cx="7357728" cy="1402896"/>
          </a:xfrm>
        </p:spPr>
        <p:txBody>
          <a:bodyPr anchor="ctr">
            <a:normAutofit/>
          </a:bodyPr>
          <a:lstStyle/>
          <a:p>
            <a:r>
              <a:rPr lang="en-US" dirty="0"/>
              <a:t>Process and Limitations of the WIUFMP</a:t>
            </a:r>
          </a:p>
        </p:txBody>
      </p:sp>
      <p:graphicFrame>
        <p:nvGraphicFramePr>
          <p:cNvPr id="8" name="Content Placeholder 2">
            <a:extLst>
              <a:ext uri="{FF2B5EF4-FFF2-40B4-BE49-F238E27FC236}">
                <a16:creationId xmlns:a16="http://schemas.microsoft.com/office/drawing/2014/main" id="{FAA50A7F-2B76-AA0A-8C1F-0AA062802194}"/>
              </a:ext>
            </a:extLst>
          </p:cNvPr>
          <p:cNvGraphicFramePr>
            <a:graphicFrameLocks noGrp="1"/>
          </p:cNvGraphicFramePr>
          <p:nvPr>
            <p:ph sz="half" idx="1"/>
            <p:extLst>
              <p:ext uri="{D42A27DB-BD31-4B8C-83A1-F6EECF244321}">
                <p14:modId xmlns:p14="http://schemas.microsoft.com/office/powerpoint/2010/main" val="1473206828"/>
              </p:ext>
            </p:extLst>
          </p:nvPr>
        </p:nvGraphicFramePr>
        <p:xfrm>
          <a:off x="838199" y="2438399"/>
          <a:ext cx="10517778"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34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86B158-9B60-6007-7950-265126D6270C}"/>
              </a:ext>
            </a:extLst>
          </p:cNvPr>
          <p:cNvSpPr>
            <a:spLocks noGrp="1"/>
          </p:cNvSpPr>
          <p:nvPr>
            <p:ph type="sldNum" sz="quarter" idx="11"/>
          </p:nvPr>
        </p:nvSpPr>
        <p:spPr/>
        <p:txBody>
          <a:bodyPr/>
          <a:lstStyle/>
          <a:p>
            <a:fld id="{954FF8D8-A574-421D-8571-5DA7A5D717B2}" type="slidenum">
              <a:rPr lang="en-US" smtClean="0"/>
              <a:pPr/>
              <a:t>17</a:t>
            </a:fld>
            <a:endParaRPr lang="en-US" dirty="0"/>
          </a:p>
        </p:txBody>
      </p:sp>
      <p:sp>
        <p:nvSpPr>
          <p:cNvPr id="4" name="Title 3">
            <a:extLst>
              <a:ext uri="{FF2B5EF4-FFF2-40B4-BE49-F238E27FC236}">
                <a16:creationId xmlns:a16="http://schemas.microsoft.com/office/drawing/2014/main" id="{7D4BDE61-B2EC-03FD-DC70-A473EC5476EF}"/>
              </a:ext>
            </a:extLst>
          </p:cNvPr>
          <p:cNvSpPr>
            <a:spLocks noGrp="1"/>
          </p:cNvSpPr>
          <p:nvPr>
            <p:ph type="title"/>
          </p:nvPr>
        </p:nvSpPr>
        <p:spPr/>
        <p:txBody>
          <a:bodyPr/>
          <a:lstStyle/>
          <a:p>
            <a:r>
              <a:rPr lang="en-US" dirty="0"/>
              <a:t>Market Seams</a:t>
            </a:r>
          </a:p>
        </p:txBody>
      </p:sp>
      <p:pic>
        <p:nvPicPr>
          <p:cNvPr id="15" name="Content Placeholder 6">
            <a:extLst>
              <a:ext uri="{FF2B5EF4-FFF2-40B4-BE49-F238E27FC236}">
                <a16:creationId xmlns:a16="http://schemas.microsoft.com/office/drawing/2014/main" id="{A2687B66-E794-F917-D297-9169C0104B6C}"/>
              </a:ext>
            </a:extLst>
          </p:cNvPr>
          <p:cNvPicPr>
            <a:picLocks noChangeAspect="1"/>
          </p:cNvPicPr>
          <p:nvPr/>
        </p:nvPicPr>
        <p:blipFill>
          <a:blip r:embed="rId3"/>
          <a:stretch>
            <a:fillRect/>
          </a:stretch>
        </p:blipFill>
        <p:spPr>
          <a:xfrm>
            <a:off x="1743754" y="2121168"/>
            <a:ext cx="2897630" cy="4624095"/>
          </a:xfrm>
          <a:prstGeom prst="rect">
            <a:avLst/>
          </a:prstGeom>
        </p:spPr>
      </p:pic>
      <p:grpSp>
        <p:nvGrpSpPr>
          <p:cNvPr id="16" name="Group 15">
            <a:extLst>
              <a:ext uri="{FF2B5EF4-FFF2-40B4-BE49-F238E27FC236}">
                <a16:creationId xmlns:a16="http://schemas.microsoft.com/office/drawing/2014/main" id="{CF597CB6-DDD2-F176-D0D8-28EF8824A487}"/>
              </a:ext>
            </a:extLst>
          </p:cNvPr>
          <p:cNvGrpSpPr/>
          <p:nvPr/>
        </p:nvGrpSpPr>
        <p:grpSpPr>
          <a:xfrm>
            <a:off x="6593080" y="2303570"/>
            <a:ext cx="4217116" cy="4554430"/>
            <a:chOff x="5461275" y="2303570"/>
            <a:chExt cx="4217116" cy="4554430"/>
          </a:xfrm>
        </p:grpSpPr>
        <p:pic>
          <p:nvPicPr>
            <p:cNvPr id="17" name="Picture 16">
              <a:extLst>
                <a:ext uri="{FF2B5EF4-FFF2-40B4-BE49-F238E27FC236}">
                  <a16:creationId xmlns:a16="http://schemas.microsoft.com/office/drawing/2014/main" id="{2EC05A1A-7CEE-4C94-04BA-9AD0552A1DD7}"/>
                </a:ext>
              </a:extLst>
            </p:cNvPr>
            <p:cNvPicPr>
              <a:picLocks noChangeAspect="1"/>
            </p:cNvPicPr>
            <p:nvPr/>
          </p:nvPicPr>
          <p:blipFill>
            <a:blip r:embed="rId4"/>
            <a:srcRect r="29902"/>
            <a:stretch>
              <a:fillRect/>
            </a:stretch>
          </p:blipFill>
          <p:spPr>
            <a:xfrm>
              <a:off x="5461275" y="2303570"/>
              <a:ext cx="4217116" cy="4554430"/>
            </a:xfrm>
            <a:prstGeom prst="rect">
              <a:avLst/>
            </a:prstGeom>
          </p:spPr>
        </p:pic>
        <p:pic>
          <p:nvPicPr>
            <p:cNvPr id="18" name="Picture 17">
              <a:extLst>
                <a:ext uri="{FF2B5EF4-FFF2-40B4-BE49-F238E27FC236}">
                  <a16:creationId xmlns:a16="http://schemas.microsoft.com/office/drawing/2014/main" id="{2C02EE02-23CD-0049-8779-A13C175B15F9}"/>
                </a:ext>
              </a:extLst>
            </p:cNvPr>
            <p:cNvPicPr>
              <a:picLocks noChangeAspect="1"/>
            </p:cNvPicPr>
            <p:nvPr/>
          </p:nvPicPr>
          <p:blipFill>
            <a:blip r:embed="rId5"/>
            <a:stretch>
              <a:fillRect/>
            </a:stretch>
          </p:blipFill>
          <p:spPr>
            <a:xfrm>
              <a:off x="8312665" y="3009900"/>
              <a:ext cx="1266825" cy="419100"/>
            </a:xfrm>
            <a:prstGeom prst="rect">
              <a:avLst/>
            </a:prstGeom>
          </p:spPr>
        </p:pic>
      </p:grpSp>
    </p:spTree>
    <p:extLst>
      <p:ext uri="{BB962C8B-B14F-4D97-AF65-F5344CB8AC3E}">
        <p14:creationId xmlns:p14="http://schemas.microsoft.com/office/powerpoint/2010/main" val="301352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EA279B-D44A-2134-9920-99B408726F7D}"/>
              </a:ext>
            </a:extLst>
          </p:cNvPr>
          <p:cNvSpPr>
            <a:spLocks noGrp="1"/>
          </p:cNvSpPr>
          <p:nvPr>
            <p:ph type="ftr" sz="quarter" idx="10"/>
          </p:nvPr>
        </p:nvSpPr>
        <p:spPr>
          <a:xfrm>
            <a:off x="152400" y="6489403"/>
            <a:ext cx="4114800" cy="278802"/>
          </a:xfrm>
        </p:spPr>
        <p:txBody>
          <a:bodyPr>
            <a:normAutofit/>
          </a:bodyPr>
          <a:lstStyle/>
          <a:p>
            <a:pPr>
              <a:spcAft>
                <a:spcPts val="600"/>
              </a:spcAft>
            </a:pPr>
            <a:r>
              <a:rPr lang="en-US"/>
              <a:t>Western Interconnection Regional Advisory Body</a:t>
            </a:r>
          </a:p>
        </p:txBody>
      </p:sp>
      <p:sp>
        <p:nvSpPr>
          <p:cNvPr id="3" name="Slide Number Placeholder 2">
            <a:extLst>
              <a:ext uri="{FF2B5EF4-FFF2-40B4-BE49-F238E27FC236}">
                <a16:creationId xmlns:a16="http://schemas.microsoft.com/office/drawing/2014/main" id="{C04B7C4D-9FF2-FBF3-AFEA-970F40572DBF}"/>
              </a:ext>
            </a:extLst>
          </p:cNvPr>
          <p:cNvSpPr>
            <a:spLocks noGrp="1"/>
          </p:cNvSpPr>
          <p:nvPr>
            <p:ph type="sldNum" sz="quarter" idx="11"/>
          </p:nvPr>
        </p:nvSpPr>
        <p:spPr>
          <a:xfrm>
            <a:off x="9296400" y="6466461"/>
            <a:ext cx="2743200" cy="278802"/>
          </a:xfrm>
        </p:spPr>
        <p:txBody>
          <a:bodyPr>
            <a:normAutofit/>
          </a:bodyPr>
          <a:lstStyle/>
          <a:p>
            <a:pPr>
              <a:spcAft>
                <a:spcPts val="600"/>
              </a:spcAft>
            </a:pPr>
            <a:fld id="{954FF8D8-A574-421D-8571-5DA7A5D717B2}" type="slidenum">
              <a:rPr lang="en-US" smtClean="0"/>
              <a:pPr>
                <a:spcAft>
                  <a:spcPts val="600"/>
                </a:spcAft>
              </a:pPr>
              <a:t>18</a:t>
            </a:fld>
            <a:endParaRPr lang="en-US"/>
          </a:p>
        </p:txBody>
      </p:sp>
      <p:sp>
        <p:nvSpPr>
          <p:cNvPr id="4" name="Title 3">
            <a:extLst>
              <a:ext uri="{FF2B5EF4-FFF2-40B4-BE49-F238E27FC236}">
                <a16:creationId xmlns:a16="http://schemas.microsoft.com/office/drawing/2014/main" id="{A0E33244-5D16-DE31-9554-AEB1A4B3A4FC}"/>
              </a:ext>
            </a:extLst>
          </p:cNvPr>
          <p:cNvSpPr>
            <a:spLocks noGrp="1"/>
          </p:cNvSpPr>
          <p:nvPr>
            <p:ph type="title"/>
          </p:nvPr>
        </p:nvSpPr>
        <p:spPr>
          <a:xfrm>
            <a:off x="839788" y="529389"/>
            <a:ext cx="7357728" cy="1402896"/>
          </a:xfrm>
        </p:spPr>
        <p:txBody>
          <a:bodyPr anchor="ctr">
            <a:normAutofit/>
          </a:bodyPr>
          <a:lstStyle/>
          <a:p>
            <a:r>
              <a:rPr lang="en-US" dirty="0"/>
              <a:t>Challenges from Loop Flow at New Market Seams</a:t>
            </a:r>
          </a:p>
        </p:txBody>
      </p:sp>
      <p:graphicFrame>
        <p:nvGraphicFramePr>
          <p:cNvPr id="7" name="Content Placeholder 4">
            <a:extLst>
              <a:ext uri="{FF2B5EF4-FFF2-40B4-BE49-F238E27FC236}">
                <a16:creationId xmlns:a16="http://schemas.microsoft.com/office/drawing/2014/main" id="{749CA907-DD03-A641-A42D-28541E748876}"/>
              </a:ext>
            </a:extLst>
          </p:cNvPr>
          <p:cNvGraphicFramePr>
            <a:graphicFrameLocks noGrp="1"/>
          </p:cNvGraphicFramePr>
          <p:nvPr>
            <p:ph sz="half" idx="1"/>
            <p:extLst>
              <p:ext uri="{D42A27DB-BD31-4B8C-83A1-F6EECF244321}">
                <p14:modId xmlns:p14="http://schemas.microsoft.com/office/powerpoint/2010/main" val="1358073312"/>
              </p:ext>
            </p:extLst>
          </p:nvPr>
        </p:nvGraphicFramePr>
        <p:xfrm>
          <a:off x="838199" y="2438399"/>
          <a:ext cx="10517778"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29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CA25EE-9B58-5C6B-0DA6-417D24FCE16F}"/>
              </a:ext>
            </a:extLst>
          </p:cNvPr>
          <p:cNvSpPr>
            <a:spLocks noGrp="1"/>
          </p:cNvSpPr>
          <p:nvPr>
            <p:ph type="ftr" sz="quarter" idx="10"/>
          </p:nvPr>
        </p:nvSpPr>
        <p:spPr>
          <a:xfrm>
            <a:off x="152400" y="6489403"/>
            <a:ext cx="4114800" cy="278802"/>
          </a:xfrm>
        </p:spPr>
        <p:txBody>
          <a:bodyPr>
            <a:normAutofit/>
          </a:bodyPr>
          <a:lstStyle/>
          <a:p>
            <a:pPr>
              <a:spcAft>
                <a:spcPts val="600"/>
              </a:spcAft>
            </a:pPr>
            <a:r>
              <a:rPr lang="en-US"/>
              <a:t>Western Interconnection Regional Advisory Body</a:t>
            </a:r>
          </a:p>
        </p:txBody>
      </p:sp>
      <p:sp>
        <p:nvSpPr>
          <p:cNvPr id="3" name="Slide Number Placeholder 2">
            <a:extLst>
              <a:ext uri="{FF2B5EF4-FFF2-40B4-BE49-F238E27FC236}">
                <a16:creationId xmlns:a16="http://schemas.microsoft.com/office/drawing/2014/main" id="{95C2CF39-7A1F-2FF4-6657-7105B2B3ACD8}"/>
              </a:ext>
            </a:extLst>
          </p:cNvPr>
          <p:cNvSpPr>
            <a:spLocks noGrp="1"/>
          </p:cNvSpPr>
          <p:nvPr>
            <p:ph type="sldNum" sz="quarter" idx="11"/>
          </p:nvPr>
        </p:nvSpPr>
        <p:spPr>
          <a:xfrm>
            <a:off x="9296400" y="6466461"/>
            <a:ext cx="2743200" cy="278802"/>
          </a:xfrm>
        </p:spPr>
        <p:txBody>
          <a:bodyPr>
            <a:normAutofit/>
          </a:bodyPr>
          <a:lstStyle/>
          <a:p>
            <a:pPr>
              <a:spcAft>
                <a:spcPts val="600"/>
              </a:spcAft>
            </a:pPr>
            <a:fld id="{954FF8D8-A574-421D-8571-5DA7A5D717B2}" type="slidenum">
              <a:rPr lang="en-US" smtClean="0"/>
              <a:pPr>
                <a:spcAft>
                  <a:spcPts val="600"/>
                </a:spcAft>
              </a:pPr>
              <a:t>19</a:t>
            </a:fld>
            <a:endParaRPr lang="en-US"/>
          </a:p>
        </p:txBody>
      </p:sp>
      <p:sp>
        <p:nvSpPr>
          <p:cNvPr id="4" name="Title 3">
            <a:extLst>
              <a:ext uri="{FF2B5EF4-FFF2-40B4-BE49-F238E27FC236}">
                <a16:creationId xmlns:a16="http://schemas.microsoft.com/office/drawing/2014/main" id="{CB91C252-5E79-D605-7E5D-526754D2C5EC}"/>
              </a:ext>
            </a:extLst>
          </p:cNvPr>
          <p:cNvSpPr>
            <a:spLocks noGrp="1"/>
          </p:cNvSpPr>
          <p:nvPr>
            <p:ph type="title"/>
          </p:nvPr>
        </p:nvSpPr>
        <p:spPr>
          <a:xfrm>
            <a:off x="839788" y="529389"/>
            <a:ext cx="7357728" cy="1402896"/>
          </a:xfrm>
        </p:spPr>
        <p:txBody>
          <a:bodyPr anchor="ctr">
            <a:normAutofit/>
          </a:bodyPr>
          <a:lstStyle/>
          <a:p>
            <a:r>
              <a:rPr lang="en-US" dirty="0"/>
              <a:t>Wrap up</a:t>
            </a:r>
          </a:p>
        </p:txBody>
      </p:sp>
      <p:graphicFrame>
        <p:nvGraphicFramePr>
          <p:cNvPr id="7" name="Content Placeholder 4">
            <a:extLst>
              <a:ext uri="{FF2B5EF4-FFF2-40B4-BE49-F238E27FC236}">
                <a16:creationId xmlns:a16="http://schemas.microsoft.com/office/drawing/2014/main" id="{CE1049D9-4B81-F018-1738-76BD5BF9C74C}"/>
              </a:ext>
            </a:extLst>
          </p:cNvPr>
          <p:cNvGraphicFramePr>
            <a:graphicFrameLocks noGrp="1"/>
          </p:cNvGraphicFramePr>
          <p:nvPr>
            <p:ph sz="half" idx="1"/>
            <p:extLst>
              <p:ext uri="{D42A27DB-BD31-4B8C-83A1-F6EECF244321}">
                <p14:modId xmlns:p14="http://schemas.microsoft.com/office/powerpoint/2010/main" val="3179876366"/>
              </p:ext>
            </p:extLst>
          </p:nvPr>
        </p:nvGraphicFramePr>
        <p:xfrm>
          <a:off x="838199" y="2438399"/>
          <a:ext cx="10517778"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07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2885-E5A3-44D7-A3DF-16A875D3CBD3}"/>
              </a:ext>
            </a:extLst>
          </p:cNvPr>
          <p:cNvSpPr>
            <a:spLocks noGrp="1"/>
          </p:cNvSpPr>
          <p:nvPr>
            <p:ph type="title"/>
          </p:nvPr>
        </p:nvSpPr>
        <p:spPr/>
        <p:txBody>
          <a:bodyPr/>
          <a:lstStyle/>
          <a:p>
            <a:r>
              <a:rPr lang="en-US" b="0" dirty="0">
                <a:latin typeface="Impact" panose="020B0806030902050204" pitchFamily="34" charset="0"/>
              </a:rPr>
              <a:t>Who is WIRAB?</a:t>
            </a:r>
          </a:p>
        </p:txBody>
      </p:sp>
      <p:sp>
        <p:nvSpPr>
          <p:cNvPr id="8" name="Content Placeholder 7">
            <a:extLst>
              <a:ext uri="{FF2B5EF4-FFF2-40B4-BE49-F238E27FC236}">
                <a16:creationId xmlns:a16="http://schemas.microsoft.com/office/drawing/2014/main" id="{9286BFF5-3FF9-87C0-4C7B-CAC917ED7F66}"/>
              </a:ext>
            </a:extLst>
          </p:cNvPr>
          <p:cNvSpPr>
            <a:spLocks noGrp="1"/>
          </p:cNvSpPr>
          <p:nvPr>
            <p:ph sz="half" idx="2"/>
          </p:nvPr>
        </p:nvSpPr>
        <p:spPr>
          <a:xfrm>
            <a:off x="673100" y="2425699"/>
            <a:ext cx="6680200" cy="4366269"/>
          </a:xfrm>
        </p:spPr>
        <p:txBody>
          <a:bodyPr>
            <a:normAutofit lnSpcReduction="10000"/>
          </a:bodyPr>
          <a:lstStyle/>
          <a:p>
            <a:r>
              <a:rPr lang="en-US" b="1" dirty="0"/>
              <a:t>Statutory Authority: </a:t>
            </a:r>
            <a:r>
              <a:rPr lang="en-US" dirty="0"/>
              <a:t>Established in 2005,</a:t>
            </a:r>
            <a:r>
              <a:rPr lang="en-US" b="1" dirty="0"/>
              <a:t> </a:t>
            </a:r>
            <a:r>
              <a:rPr lang="en-US" dirty="0"/>
              <a:t>as an independent body with statutory authority under Section 215(j) of the Federal Power Act to Advise FERC, NERC, and WECC on reliability matters in the Western Interconnection.</a:t>
            </a:r>
          </a:p>
          <a:p>
            <a:r>
              <a:rPr lang="en-US" b="1" dirty="0"/>
              <a:t>Membership: </a:t>
            </a:r>
            <a:r>
              <a:rPr lang="en-US" dirty="0"/>
              <a:t>All state and provinces with load served in the Western Interconnection</a:t>
            </a:r>
            <a:endParaRPr lang="en-US" b="1" dirty="0"/>
          </a:p>
          <a:p>
            <a:r>
              <a:rPr lang="en-US" b="1" dirty="0"/>
              <a:t>Funding:</a:t>
            </a:r>
            <a:r>
              <a:rPr lang="en-US" dirty="0"/>
              <a:t> Assessments approved by FERC to load serving entities under Section 215 of the Federal Power Act.</a:t>
            </a:r>
          </a:p>
        </p:txBody>
      </p:sp>
      <p:pic>
        <p:nvPicPr>
          <p:cNvPr id="4" name="Picture 3">
            <a:extLst>
              <a:ext uri="{FF2B5EF4-FFF2-40B4-BE49-F238E27FC236}">
                <a16:creationId xmlns:a16="http://schemas.microsoft.com/office/drawing/2014/main" id="{73E1B5E9-6184-40C7-AC4F-84007303F377}"/>
              </a:ext>
            </a:extLst>
          </p:cNvPr>
          <p:cNvPicPr>
            <a:picLocks noChangeAspect="1"/>
          </p:cNvPicPr>
          <p:nvPr/>
        </p:nvPicPr>
        <p:blipFill>
          <a:blip r:embed="rId3"/>
          <a:stretch>
            <a:fillRect/>
          </a:stretch>
        </p:blipFill>
        <p:spPr>
          <a:xfrm>
            <a:off x="6819900" y="610602"/>
            <a:ext cx="3619500" cy="6247398"/>
          </a:xfrm>
          <a:prstGeom prst="rect">
            <a:avLst/>
          </a:prstGeom>
        </p:spPr>
      </p:pic>
    </p:spTree>
    <p:extLst>
      <p:ext uri="{BB962C8B-B14F-4D97-AF65-F5344CB8AC3E}">
        <p14:creationId xmlns:p14="http://schemas.microsoft.com/office/powerpoint/2010/main" val="129839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D165-AC8F-69B6-D193-ECFA898D001B}"/>
              </a:ext>
            </a:extLst>
          </p:cNvPr>
          <p:cNvSpPr>
            <a:spLocks noGrp="1"/>
          </p:cNvSpPr>
          <p:nvPr>
            <p:ph type="title"/>
          </p:nvPr>
        </p:nvSpPr>
        <p:spPr/>
        <p:txBody>
          <a:bodyPr/>
          <a:lstStyle/>
          <a:p>
            <a:r>
              <a:rPr lang="en-US" dirty="0"/>
              <a:t>Thank You!</a:t>
            </a:r>
          </a:p>
        </p:txBody>
      </p:sp>
      <p:sp>
        <p:nvSpPr>
          <p:cNvPr id="3" name="Subtitle 2">
            <a:extLst>
              <a:ext uri="{FF2B5EF4-FFF2-40B4-BE49-F238E27FC236}">
                <a16:creationId xmlns:a16="http://schemas.microsoft.com/office/drawing/2014/main" id="{12834FCF-0168-7FC9-100C-F92E1930DDB7}"/>
              </a:ext>
            </a:extLst>
          </p:cNvPr>
          <p:cNvSpPr>
            <a:spLocks noGrp="1"/>
          </p:cNvSpPr>
          <p:nvPr>
            <p:ph type="subTitle" idx="1"/>
          </p:nvPr>
        </p:nvSpPr>
        <p:spPr/>
        <p:txBody>
          <a:bodyPr/>
          <a:lstStyle/>
          <a:p>
            <a:r>
              <a:rPr lang="en-US" dirty="0"/>
              <a:t>Eric Baran</a:t>
            </a:r>
          </a:p>
          <a:p>
            <a:r>
              <a:rPr lang="en-US" dirty="0">
                <a:hlinkClick r:id="rId3"/>
              </a:rPr>
              <a:t>ebaran@westernenergyboard.org</a:t>
            </a:r>
            <a:r>
              <a:rPr lang="en-US" dirty="0"/>
              <a:t> </a:t>
            </a:r>
          </a:p>
        </p:txBody>
      </p:sp>
    </p:spTree>
    <p:extLst>
      <p:ext uri="{BB962C8B-B14F-4D97-AF65-F5344CB8AC3E}">
        <p14:creationId xmlns:p14="http://schemas.microsoft.com/office/powerpoint/2010/main" val="273413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F512B-9762-B5B8-BBD1-A48CE0FDE32E}"/>
              </a:ext>
            </a:extLst>
          </p:cNvPr>
          <p:cNvSpPr>
            <a:spLocks noGrp="1"/>
          </p:cNvSpPr>
          <p:nvPr>
            <p:ph type="title"/>
          </p:nvPr>
        </p:nvSpPr>
        <p:spPr>
          <a:xfrm>
            <a:off x="839788" y="529389"/>
            <a:ext cx="7357728" cy="1402896"/>
          </a:xfrm>
        </p:spPr>
        <p:txBody>
          <a:bodyPr anchor="ctr">
            <a:normAutofit/>
          </a:bodyPr>
          <a:lstStyle/>
          <a:p>
            <a:r>
              <a:rPr lang="en-US" dirty="0"/>
              <a:t>WIRAB Official Membership</a:t>
            </a:r>
          </a:p>
        </p:txBody>
      </p:sp>
      <p:sp>
        <p:nvSpPr>
          <p:cNvPr id="15" name="Footer Placeholder 4">
            <a:extLst>
              <a:ext uri="{FF2B5EF4-FFF2-40B4-BE49-F238E27FC236}">
                <a16:creationId xmlns:a16="http://schemas.microsoft.com/office/drawing/2014/main" id="{EBBED3CD-CAB8-C56B-3754-E722AD923880}"/>
              </a:ext>
            </a:extLst>
          </p:cNvPr>
          <p:cNvSpPr>
            <a:spLocks noGrp="1"/>
          </p:cNvSpPr>
          <p:nvPr>
            <p:ph type="ftr" sz="quarter" idx="3"/>
          </p:nvPr>
        </p:nvSpPr>
        <p:spPr>
          <a:xfrm>
            <a:off x="152400" y="6489403"/>
            <a:ext cx="4114800" cy="278802"/>
          </a:xfrm>
        </p:spPr>
        <p:txBody>
          <a:bodyPr/>
          <a:lstStyle/>
          <a:p>
            <a:pPr>
              <a:spcAft>
                <a:spcPts val="600"/>
              </a:spcAft>
            </a:pPr>
            <a:r>
              <a:rPr lang="en-US" dirty="0"/>
              <a:t>Western Interconnection Regional Advisory Body</a:t>
            </a:r>
          </a:p>
        </p:txBody>
      </p:sp>
      <p:sp>
        <p:nvSpPr>
          <p:cNvPr id="17" name="Slide Number Placeholder 5">
            <a:extLst>
              <a:ext uri="{FF2B5EF4-FFF2-40B4-BE49-F238E27FC236}">
                <a16:creationId xmlns:a16="http://schemas.microsoft.com/office/drawing/2014/main" id="{47417E7D-26A0-E41D-40CC-D39481CF0819}"/>
              </a:ext>
            </a:extLst>
          </p:cNvPr>
          <p:cNvSpPr>
            <a:spLocks noGrp="1"/>
          </p:cNvSpPr>
          <p:nvPr>
            <p:ph type="sldNum" sz="quarter" idx="4"/>
          </p:nvPr>
        </p:nvSpPr>
        <p:spPr>
          <a:xfrm>
            <a:off x="9296400" y="6466461"/>
            <a:ext cx="2743200" cy="278802"/>
          </a:xfrm>
        </p:spPr>
        <p:txBody>
          <a:bodyPr/>
          <a:lstStyle/>
          <a:p>
            <a:pPr>
              <a:spcAft>
                <a:spcPts val="600"/>
              </a:spcAft>
            </a:pPr>
            <a:fld id="{954FF8D8-A574-421D-8571-5DA7A5D717B2}" type="slidenum">
              <a:rPr lang="en-US" smtClean="0"/>
              <a:pPr>
                <a:spcAft>
                  <a:spcPts val="600"/>
                </a:spcAft>
              </a:pPr>
              <a:t>21</a:t>
            </a:fld>
            <a:endParaRPr lang="en-US" dirty="0"/>
          </a:p>
        </p:txBody>
      </p:sp>
      <p:sp>
        <p:nvSpPr>
          <p:cNvPr id="3" name="Slide Number Placeholder 2">
            <a:extLst>
              <a:ext uri="{FF2B5EF4-FFF2-40B4-BE49-F238E27FC236}">
                <a16:creationId xmlns:a16="http://schemas.microsoft.com/office/drawing/2014/main" id="{1A0CCE9E-0C76-B0F4-3456-BBC6D612D907}"/>
              </a:ext>
            </a:extLst>
          </p:cNvPr>
          <p:cNvSpPr>
            <a:spLocks/>
          </p:cNvSpPr>
          <p:nvPr/>
        </p:nvSpPr>
        <p:spPr>
          <a:xfrm>
            <a:off x="9949064" y="5532596"/>
            <a:ext cx="1406324" cy="142930"/>
          </a:xfrm>
          <a:prstGeom prst="rect">
            <a:avLst/>
          </a:prstGeom>
        </p:spPr>
        <p:txBody>
          <a:bodyPr>
            <a:normAutofit fontScale="70000" lnSpcReduction="20000"/>
          </a:bodyPr>
          <a:lstStyle/>
          <a:p>
            <a:pPr defTabSz="466344">
              <a:lnSpc>
                <a:spcPct val="90000"/>
              </a:lnSpc>
              <a:spcAft>
                <a:spcPts val="306"/>
              </a:spcAft>
            </a:pPr>
            <a:fld id="{954FF8D8-A574-421D-8571-5DA7A5D717B2}" type="slidenum">
              <a:rPr lang="en-US" sz="600" kern="1200">
                <a:solidFill>
                  <a:schemeClr val="tx1"/>
                </a:solidFill>
                <a:latin typeface="+mn-lt"/>
                <a:ea typeface="+mn-ea"/>
                <a:cs typeface="+mn-cs"/>
              </a:rPr>
              <a:pPr defTabSz="466344">
                <a:lnSpc>
                  <a:spcPct val="90000"/>
                </a:lnSpc>
                <a:spcAft>
                  <a:spcPts val="306"/>
                </a:spcAft>
              </a:pPr>
              <a:t>21</a:t>
            </a:fld>
            <a:endParaRPr lang="en-US" sz="600" dirty="0"/>
          </a:p>
        </p:txBody>
      </p:sp>
      <p:graphicFrame>
        <p:nvGraphicFramePr>
          <p:cNvPr id="7" name="Content Placeholder 6">
            <a:extLst>
              <a:ext uri="{FF2B5EF4-FFF2-40B4-BE49-F238E27FC236}">
                <a16:creationId xmlns:a16="http://schemas.microsoft.com/office/drawing/2014/main" id="{009ADE8E-3231-03B2-2BD6-90548A8F7039}"/>
              </a:ext>
            </a:extLst>
          </p:cNvPr>
          <p:cNvGraphicFramePr>
            <a:graphicFrameLocks/>
          </p:cNvGraphicFramePr>
          <p:nvPr>
            <p:extLst>
              <p:ext uri="{D42A27DB-BD31-4B8C-83A1-F6EECF244321}">
                <p14:modId xmlns:p14="http://schemas.microsoft.com/office/powerpoint/2010/main" val="3351530648"/>
              </p:ext>
            </p:extLst>
          </p:nvPr>
        </p:nvGraphicFramePr>
        <p:xfrm>
          <a:off x="3510116" y="2251586"/>
          <a:ext cx="8681884" cy="42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845136F-F2ED-C20F-4B4F-BF4CFE12CAF3}"/>
              </a:ext>
            </a:extLst>
          </p:cNvPr>
          <p:cNvPicPr>
            <a:picLocks noChangeAspect="1"/>
          </p:cNvPicPr>
          <p:nvPr/>
        </p:nvPicPr>
        <p:blipFill>
          <a:blip r:embed="rId8"/>
          <a:stretch>
            <a:fillRect/>
          </a:stretch>
        </p:blipFill>
        <p:spPr>
          <a:xfrm>
            <a:off x="294140" y="1552568"/>
            <a:ext cx="2983508" cy="4936835"/>
          </a:xfrm>
          <a:prstGeom prst="rect">
            <a:avLst/>
          </a:prstGeom>
        </p:spPr>
      </p:pic>
      <p:sp>
        <p:nvSpPr>
          <p:cNvPr id="6" name="TextBox 5">
            <a:extLst>
              <a:ext uri="{FF2B5EF4-FFF2-40B4-BE49-F238E27FC236}">
                <a16:creationId xmlns:a16="http://schemas.microsoft.com/office/drawing/2014/main" id="{A63CD290-8648-34A8-9D48-EB394645971F}"/>
              </a:ext>
            </a:extLst>
          </p:cNvPr>
          <p:cNvSpPr txBox="1"/>
          <p:nvPr/>
        </p:nvSpPr>
        <p:spPr>
          <a:xfrm>
            <a:off x="5688831" y="6466461"/>
            <a:ext cx="6114422" cy="261610"/>
          </a:xfrm>
          <a:prstGeom prst="rect">
            <a:avLst/>
          </a:prstGeom>
          <a:noFill/>
        </p:spPr>
        <p:txBody>
          <a:bodyPr wrap="square">
            <a:spAutoFit/>
          </a:bodyPr>
          <a:lstStyle/>
          <a:p>
            <a:pPr lvl="0"/>
            <a:r>
              <a:rPr lang="en-US" sz="1050" b="0" i="0"/>
              <a:t>*WIRAB Chair; **WIRAB Vice-Chair</a:t>
            </a:r>
            <a:endParaRPr lang="en-US" sz="1050"/>
          </a:p>
        </p:txBody>
      </p:sp>
    </p:spTree>
    <p:extLst>
      <p:ext uri="{BB962C8B-B14F-4D97-AF65-F5344CB8AC3E}">
        <p14:creationId xmlns:p14="http://schemas.microsoft.com/office/powerpoint/2010/main" val="44607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F1A2D9-7ED7-2BEB-6057-0313D7BD2105}"/>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B6639CF4-D2FC-39FC-41DF-463388BD2C13}"/>
              </a:ext>
            </a:extLst>
          </p:cNvPr>
          <p:cNvSpPr>
            <a:spLocks noGrp="1"/>
          </p:cNvSpPr>
          <p:nvPr>
            <p:ph type="sldNum" sz="quarter" idx="11"/>
          </p:nvPr>
        </p:nvSpPr>
        <p:spPr/>
        <p:txBody>
          <a:bodyPr/>
          <a:lstStyle/>
          <a:p>
            <a:fld id="{954FF8D8-A574-421D-8571-5DA7A5D717B2}" type="slidenum">
              <a:rPr lang="en-US" smtClean="0"/>
              <a:pPr/>
              <a:t>22</a:t>
            </a:fld>
            <a:endParaRPr lang="en-US" dirty="0"/>
          </a:p>
        </p:txBody>
      </p:sp>
      <p:sp>
        <p:nvSpPr>
          <p:cNvPr id="4" name="Title 3">
            <a:extLst>
              <a:ext uri="{FF2B5EF4-FFF2-40B4-BE49-F238E27FC236}">
                <a16:creationId xmlns:a16="http://schemas.microsoft.com/office/drawing/2014/main" id="{039B3F20-3B02-DD6D-C274-22441B088266}"/>
              </a:ext>
            </a:extLst>
          </p:cNvPr>
          <p:cNvSpPr>
            <a:spLocks noGrp="1"/>
          </p:cNvSpPr>
          <p:nvPr>
            <p:ph type="title"/>
          </p:nvPr>
        </p:nvSpPr>
        <p:spPr/>
        <p:txBody>
          <a:bodyPr/>
          <a:lstStyle/>
          <a:p>
            <a:r>
              <a:rPr lang="en-US" dirty="0"/>
              <a:t>UFMP Administrator – Southwest Power Pool</a:t>
            </a:r>
          </a:p>
        </p:txBody>
      </p:sp>
      <p:sp>
        <p:nvSpPr>
          <p:cNvPr id="6" name="Content Placeholder 2">
            <a:extLst>
              <a:ext uri="{FF2B5EF4-FFF2-40B4-BE49-F238E27FC236}">
                <a16:creationId xmlns:a16="http://schemas.microsoft.com/office/drawing/2014/main" id="{99367C6E-D5ED-0833-2AB7-38B625744374}"/>
              </a:ext>
            </a:extLst>
          </p:cNvPr>
          <p:cNvSpPr>
            <a:spLocks noGrp="1"/>
          </p:cNvSpPr>
          <p:nvPr>
            <p:ph sz="half" idx="1"/>
          </p:nvPr>
        </p:nvSpPr>
        <p:spPr>
          <a:xfrm>
            <a:off x="838200" y="2438400"/>
            <a:ext cx="10517188" cy="3738563"/>
          </a:xfrm>
        </p:spPr>
        <p:txBody>
          <a:bodyPr>
            <a:normAutofit fontScale="92500" lnSpcReduction="20000"/>
          </a:bodyPr>
          <a:lstStyle/>
          <a:p>
            <a:r>
              <a:rPr lang="en-US" dirty="0"/>
              <a:t>Qualified Controllable Device owners and Transmission Operators of Qualified Paths select Plan Administrator</a:t>
            </a:r>
          </a:p>
          <a:p>
            <a:r>
              <a:rPr lang="en-US" b="1" dirty="0"/>
              <a:t>Southwest Power Pool’s responsibilities:</a:t>
            </a:r>
          </a:p>
          <a:p>
            <a:pPr lvl="1"/>
            <a:r>
              <a:rPr lang="en-US" dirty="0"/>
              <a:t>Collects cost information from Qualified Controllable Device (QCD) Owners</a:t>
            </a:r>
          </a:p>
          <a:p>
            <a:pPr lvl="1"/>
            <a:r>
              <a:rPr lang="en-US" dirty="0"/>
              <a:t>Confirms cost information</a:t>
            </a:r>
          </a:p>
          <a:p>
            <a:pPr lvl="1"/>
            <a:r>
              <a:rPr lang="en-US" dirty="0"/>
              <a:t>Determines QCD cost recovery rate</a:t>
            </a:r>
          </a:p>
          <a:p>
            <a:pPr lvl="1"/>
            <a:r>
              <a:rPr lang="en-US" dirty="0"/>
              <a:t>Allocates QCD Rate to Applicable Entities (i.e. proportionate percentage to Load, Generation, Imports, Exports)</a:t>
            </a:r>
          </a:p>
          <a:p>
            <a:pPr lvl="1"/>
            <a:r>
              <a:rPr lang="en-US" dirty="0"/>
              <a:t>Tacks on administrative costs</a:t>
            </a:r>
          </a:p>
          <a:p>
            <a:pPr lvl="1"/>
            <a:r>
              <a:rPr lang="en-US" dirty="0"/>
              <a:t>Administers invoices</a:t>
            </a:r>
          </a:p>
          <a:p>
            <a:pPr lvl="1"/>
            <a:r>
              <a:rPr lang="en-US" dirty="0"/>
              <a:t>Develops Administrative Report (</a:t>
            </a:r>
            <a:r>
              <a:rPr lang="en-US" dirty="0">
                <a:hlinkClick r:id="rId3"/>
              </a:rPr>
              <a:t>2016 Report</a:t>
            </a:r>
            <a:r>
              <a:rPr lang="en-US" dirty="0"/>
              <a:t> from WECC)</a:t>
            </a:r>
          </a:p>
          <a:p>
            <a:pPr lvl="1"/>
            <a:r>
              <a:rPr lang="en-US" dirty="0"/>
              <a:t>Resolves Disputes regarding UFMP</a:t>
            </a:r>
          </a:p>
        </p:txBody>
      </p:sp>
    </p:spTree>
    <p:extLst>
      <p:ext uri="{BB962C8B-B14F-4D97-AF65-F5344CB8AC3E}">
        <p14:creationId xmlns:p14="http://schemas.microsoft.com/office/powerpoint/2010/main" val="4171861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B9FCBA-F3F4-C571-E91C-89CD1BE4BF20}"/>
              </a:ext>
            </a:extLst>
          </p:cNvPr>
          <p:cNvSpPr>
            <a:spLocks noGrp="1"/>
          </p:cNvSpPr>
          <p:nvPr>
            <p:ph type="ftr" sz="quarter" idx="10"/>
          </p:nvPr>
        </p:nvSpPr>
        <p:spPr/>
        <p:txBody>
          <a:bodyPr/>
          <a:lstStyle/>
          <a:p>
            <a:r>
              <a:rPr lang="en-US"/>
              <a:t>Western Interconnection Regional Advisory Body</a:t>
            </a:r>
            <a:endParaRPr lang="en-US" dirty="0"/>
          </a:p>
        </p:txBody>
      </p:sp>
      <p:sp>
        <p:nvSpPr>
          <p:cNvPr id="3" name="Slide Number Placeholder 2">
            <a:extLst>
              <a:ext uri="{FF2B5EF4-FFF2-40B4-BE49-F238E27FC236}">
                <a16:creationId xmlns:a16="http://schemas.microsoft.com/office/drawing/2014/main" id="{12456C44-A58D-23C7-2EF8-5589FFA1D7F9}"/>
              </a:ext>
            </a:extLst>
          </p:cNvPr>
          <p:cNvSpPr>
            <a:spLocks noGrp="1"/>
          </p:cNvSpPr>
          <p:nvPr>
            <p:ph type="sldNum" sz="quarter" idx="11"/>
          </p:nvPr>
        </p:nvSpPr>
        <p:spPr/>
        <p:txBody>
          <a:bodyPr/>
          <a:lstStyle/>
          <a:p>
            <a:fld id="{954FF8D8-A574-421D-8571-5DA7A5D717B2}" type="slidenum">
              <a:rPr lang="en-US" smtClean="0"/>
              <a:pPr/>
              <a:t>23</a:t>
            </a:fld>
            <a:endParaRPr lang="en-US" dirty="0"/>
          </a:p>
        </p:txBody>
      </p:sp>
      <p:sp>
        <p:nvSpPr>
          <p:cNvPr id="4" name="Title 3">
            <a:extLst>
              <a:ext uri="{FF2B5EF4-FFF2-40B4-BE49-F238E27FC236}">
                <a16:creationId xmlns:a16="http://schemas.microsoft.com/office/drawing/2014/main" id="{F10A95F7-B989-A0E9-0DFA-7D7BD1096B33}"/>
              </a:ext>
            </a:extLst>
          </p:cNvPr>
          <p:cNvSpPr>
            <a:spLocks noGrp="1"/>
          </p:cNvSpPr>
          <p:nvPr>
            <p:ph type="title"/>
          </p:nvPr>
        </p:nvSpPr>
        <p:spPr/>
        <p:txBody>
          <a:bodyPr/>
          <a:lstStyle/>
          <a:p>
            <a:r>
              <a:rPr lang="en-US" dirty="0"/>
              <a:t>UFMP, Reliability Coordination and the UFMP Administrator</a:t>
            </a:r>
          </a:p>
        </p:txBody>
      </p:sp>
      <p:sp>
        <p:nvSpPr>
          <p:cNvPr id="5" name="Content Placeholder 4">
            <a:extLst>
              <a:ext uri="{FF2B5EF4-FFF2-40B4-BE49-F238E27FC236}">
                <a16:creationId xmlns:a16="http://schemas.microsoft.com/office/drawing/2014/main" id="{41C46BDF-A80D-8AAC-811D-3A031829F05D}"/>
              </a:ext>
            </a:extLst>
          </p:cNvPr>
          <p:cNvSpPr>
            <a:spLocks noGrp="1"/>
          </p:cNvSpPr>
          <p:nvPr>
            <p:ph sz="half" idx="1"/>
          </p:nvPr>
        </p:nvSpPr>
        <p:spPr/>
        <p:txBody>
          <a:bodyPr>
            <a:normAutofit fontScale="70000" lnSpcReduction="20000"/>
          </a:bodyPr>
          <a:lstStyle/>
          <a:p>
            <a:r>
              <a:rPr lang="en-US" dirty="0"/>
              <a:t>Transmission Operators (TOPs): </a:t>
            </a:r>
          </a:p>
          <a:p>
            <a:pPr lvl="1"/>
            <a:r>
              <a:rPr lang="en-US" dirty="0"/>
              <a:t>Monitor Qualified Paths</a:t>
            </a:r>
          </a:p>
          <a:p>
            <a:pPr lvl="1"/>
            <a:r>
              <a:rPr lang="en-US" dirty="0"/>
              <a:t>Advise RC of potential situations</a:t>
            </a:r>
          </a:p>
          <a:p>
            <a:pPr lvl="1"/>
            <a:r>
              <a:rPr lang="en-US" dirty="0"/>
              <a:t>Attempt to alleviate the issue on their own </a:t>
            </a:r>
          </a:p>
          <a:p>
            <a:pPr lvl="1"/>
            <a:r>
              <a:rPr lang="en-US" dirty="0"/>
              <a:t>Requests coordinated operation of QCD</a:t>
            </a:r>
          </a:p>
          <a:p>
            <a:pPr lvl="1"/>
            <a:r>
              <a:rPr lang="en-US" dirty="0"/>
              <a:t>Requests curtailment of schedules</a:t>
            </a:r>
          </a:p>
          <a:p>
            <a:r>
              <a:rPr lang="en-US" dirty="0"/>
              <a:t>Reliability Coordinator(s):</a:t>
            </a:r>
          </a:p>
          <a:p>
            <a:pPr lvl="1"/>
            <a:r>
              <a:rPr lang="en-US" dirty="0"/>
              <a:t>Monitors situations</a:t>
            </a:r>
          </a:p>
          <a:p>
            <a:pPr lvl="1"/>
            <a:r>
              <a:rPr lang="en-US" dirty="0"/>
              <a:t>Reviews requests for curtailment of schedules for reliability implications</a:t>
            </a:r>
          </a:p>
          <a:p>
            <a:pPr lvl="1"/>
            <a:r>
              <a:rPr lang="en-US" dirty="0"/>
              <a:t>Coordinates with neighboring RCs</a:t>
            </a:r>
          </a:p>
          <a:p>
            <a:pPr lvl="1"/>
            <a:r>
              <a:rPr lang="en-US" dirty="0"/>
              <a:t>Either approves or denies the request</a:t>
            </a:r>
          </a:p>
          <a:p>
            <a:r>
              <a:rPr lang="en-US" dirty="0"/>
              <a:t>UFMP Administrator:</a:t>
            </a:r>
          </a:p>
          <a:p>
            <a:pPr lvl="1"/>
            <a:r>
              <a:rPr lang="en-US" dirty="0"/>
              <a:t>Collects and allocates costs associated with UFMP</a:t>
            </a:r>
          </a:p>
          <a:p>
            <a:pPr lvl="1"/>
            <a:r>
              <a:rPr lang="en-US" dirty="0"/>
              <a:t>Administers invoices and collects payment</a:t>
            </a:r>
          </a:p>
          <a:p>
            <a:endParaRPr lang="en-US" dirty="0"/>
          </a:p>
        </p:txBody>
      </p:sp>
    </p:spTree>
    <p:extLst>
      <p:ext uri="{BB962C8B-B14F-4D97-AF65-F5344CB8AC3E}">
        <p14:creationId xmlns:p14="http://schemas.microsoft.com/office/powerpoint/2010/main" val="39915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1DEF18-AFC7-8F63-6E44-8FA070B25548}"/>
              </a:ext>
            </a:extLst>
          </p:cNvPr>
          <p:cNvSpPr>
            <a:spLocks noGrp="1"/>
          </p:cNvSpPr>
          <p:nvPr>
            <p:ph type="ftr" sz="quarter" idx="10"/>
          </p:nvPr>
        </p:nvSpPr>
        <p:spPr/>
        <p:txBody>
          <a:bodyPr/>
          <a:lstStyle/>
          <a:p>
            <a:r>
              <a:rPr lang="en-US"/>
              <a:t>Western Interconnection Regional Advisory Body</a:t>
            </a:r>
            <a:endParaRPr lang="en-US" dirty="0"/>
          </a:p>
        </p:txBody>
      </p:sp>
      <p:sp>
        <p:nvSpPr>
          <p:cNvPr id="3" name="Slide Number Placeholder 2">
            <a:extLst>
              <a:ext uri="{FF2B5EF4-FFF2-40B4-BE49-F238E27FC236}">
                <a16:creationId xmlns:a16="http://schemas.microsoft.com/office/drawing/2014/main" id="{CB822910-99D7-0185-803E-B341A7B7FE9F}"/>
              </a:ext>
            </a:extLst>
          </p:cNvPr>
          <p:cNvSpPr>
            <a:spLocks noGrp="1"/>
          </p:cNvSpPr>
          <p:nvPr>
            <p:ph type="sldNum" sz="quarter" idx="11"/>
          </p:nvPr>
        </p:nvSpPr>
        <p:spPr/>
        <p:txBody>
          <a:bodyPr/>
          <a:lstStyle/>
          <a:p>
            <a:fld id="{954FF8D8-A574-421D-8571-5DA7A5D717B2}" type="slidenum">
              <a:rPr lang="en-US" smtClean="0"/>
              <a:pPr/>
              <a:t>24</a:t>
            </a:fld>
            <a:endParaRPr lang="en-US" dirty="0"/>
          </a:p>
        </p:txBody>
      </p:sp>
      <p:sp>
        <p:nvSpPr>
          <p:cNvPr id="4" name="Title 3">
            <a:extLst>
              <a:ext uri="{FF2B5EF4-FFF2-40B4-BE49-F238E27FC236}">
                <a16:creationId xmlns:a16="http://schemas.microsoft.com/office/drawing/2014/main" id="{D16B38D1-834D-CDD4-4AC7-BC99E4029F88}"/>
              </a:ext>
            </a:extLst>
          </p:cNvPr>
          <p:cNvSpPr>
            <a:spLocks noGrp="1"/>
          </p:cNvSpPr>
          <p:nvPr>
            <p:ph type="title"/>
          </p:nvPr>
        </p:nvSpPr>
        <p:spPr/>
        <p:txBody>
          <a:bodyPr/>
          <a:lstStyle/>
          <a:p>
            <a:r>
              <a:rPr lang="en-US" dirty="0"/>
              <a:t>Annual COPS Hours and Cost</a:t>
            </a:r>
          </a:p>
        </p:txBody>
      </p:sp>
      <p:graphicFrame>
        <p:nvGraphicFramePr>
          <p:cNvPr id="6" name="Content Placeholder 5">
            <a:extLst>
              <a:ext uri="{FF2B5EF4-FFF2-40B4-BE49-F238E27FC236}">
                <a16:creationId xmlns:a16="http://schemas.microsoft.com/office/drawing/2014/main" id="{9EBE770A-32EC-EF00-1047-150E83D2A85C}"/>
              </a:ext>
            </a:extLst>
          </p:cNvPr>
          <p:cNvGraphicFramePr>
            <a:graphicFrameLocks noGrp="1"/>
          </p:cNvGraphicFramePr>
          <p:nvPr>
            <p:ph sz="half" idx="1"/>
            <p:extLst>
              <p:ext uri="{D42A27DB-BD31-4B8C-83A1-F6EECF244321}">
                <p14:modId xmlns:p14="http://schemas.microsoft.com/office/powerpoint/2010/main" val="1433125085"/>
              </p:ext>
            </p:extLst>
          </p:nvPr>
        </p:nvGraphicFramePr>
        <p:xfrm>
          <a:off x="838200" y="2438400"/>
          <a:ext cx="10517188" cy="3738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79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5E4D1F-FB65-124C-DCE7-3BF12AC9421C}"/>
              </a:ext>
            </a:extLst>
          </p:cNvPr>
          <p:cNvSpPr>
            <a:spLocks noGrp="1"/>
          </p:cNvSpPr>
          <p:nvPr>
            <p:ph type="ftr" sz="quarter" idx="10"/>
          </p:nvPr>
        </p:nvSpPr>
        <p:spPr/>
        <p:txBody>
          <a:bodyPr/>
          <a:lstStyle/>
          <a:p>
            <a:r>
              <a:rPr lang="en-US"/>
              <a:t>Western Interconnection Regional Advisory Body</a:t>
            </a:r>
            <a:endParaRPr lang="en-US" dirty="0"/>
          </a:p>
        </p:txBody>
      </p:sp>
      <p:sp>
        <p:nvSpPr>
          <p:cNvPr id="3" name="Slide Number Placeholder 2">
            <a:extLst>
              <a:ext uri="{FF2B5EF4-FFF2-40B4-BE49-F238E27FC236}">
                <a16:creationId xmlns:a16="http://schemas.microsoft.com/office/drawing/2014/main" id="{26834A50-7AA8-7081-363F-EAB6308F6D8F}"/>
              </a:ext>
            </a:extLst>
          </p:cNvPr>
          <p:cNvSpPr>
            <a:spLocks noGrp="1"/>
          </p:cNvSpPr>
          <p:nvPr>
            <p:ph type="sldNum" sz="quarter" idx="11"/>
          </p:nvPr>
        </p:nvSpPr>
        <p:spPr/>
        <p:txBody>
          <a:bodyPr/>
          <a:lstStyle/>
          <a:p>
            <a:fld id="{954FF8D8-A574-421D-8571-5DA7A5D717B2}" type="slidenum">
              <a:rPr lang="en-US" smtClean="0"/>
              <a:pPr/>
              <a:t>3</a:t>
            </a:fld>
            <a:endParaRPr lang="en-US" dirty="0"/>
          </a:p>
        </p:txBody>
      </p:sp>
      <p:sp>
        <p:nvSpPr>
          <p:cNvPr id="4" name="Title 3">
            <a:extLst>
              <a:ext uri="{FF2B5EF4-FFF2-40B4-BE49-F238E27FC236}">
                <a16:creationId xmlns:a16="http://schemas.microsoft.com/office/drawing/2014/main" id="{CE1995ED-2BA5-3368-DFCB-BB4AFFFE95DE}"/>
              </a:ext>
            </a:extLst>
          </p:cNvPr>
          <p:cNvSpPr>
            <a:spLocks noGrp="1"/>
          </p:cNvSpPr>
          <p:nvPr>
            <p:ph type="title"/>
          </p:nvPr>
        </p:nvSpPr>
        <p:spPr/>
        <p:txBody>
          <a:bodyPr>
            <a:normAutofit/>
          </a:bodyPr>
          <a:lstStyle/>
          <a:p>
            <a:r>
              <a:rPr lang="en-US" dirty="0"/>
              <a:t>Western RC Transition (2019)</a:t>
            </a:r>
          </a:p>
        </p:txBody>
      </p:sp>
      <p:grpSp>
        <p:nvGrpSpPr>
          <p:cNvPr id="6" name="Group 5">
            <a:extLst>
              <a:ext uri="{FF2B5EF4-FFF2-40B4-BE49-F238E27FC236}">
                <a16:creationId xmlns:a16="http://schemas.microsoft.com/office/drawing/2014/main" id="{460B0F07-A16F-8BE9-DA46-022476142553}"/>
              </a:ext>
            </a:extLst>
          </p:cNvPr>
          <p:cNvGrpSpPr/>
          <p:nvPr/>
        </p:nvGrpSpPr>
        <p:grpSpPr>
          <a:xfrm>
            <a:off x="159270" y="2378096"/>
            <a:ext cx="3202372" cy="3864020"/>
            <a:chOff x="1033146" y="1514058"/>
            <a:chExt cx="3657600" cy="4522722"/>
          </a:xfrm>
        </p:grpSpPr>
        <p:pic>
          <p:nvPicPr>
            <p:cNvPr id="7" name="Picture 6">
              <a:extLst>
                <a:ext uri="{FF2B5EF4-FFF2-40B4-BE49-F238E27FC236}">
                  <a16:creationId xmlns:a16="http://schemas.microsoft.com/office/drawing/2014/main" id="{97B5F8AA-02CC-31B6-6801-8AB855F872D1}"/>
                </a:ext>
              </a:extLst>
            </p:cNvPr>
            <p:cNvPicPr>
              <a:picLocks noChangeAspect="1"/>
            </p:cNvPicPr>
            <p:nvPr/>
          </p:nvPicPr>
          <p:blipFill rotWithShape="1">
            <a:blip r:embed="rId3"/>
            <a:srcRect t="31289" r="73185" b="12432"/>
            <a:stretch/>
          </p:blipFill>
          <p:spPr>
            <a:xfrm>
              <a:off x="1033146" y="1514058"/>
              <a:ext cx="3657600" cy="4522722"/>
            </a:xfrm>
            <a:prstGeom prst="rect">
              <a:avLst/>
            </a:prstGeom>
          </p:spPr>
        </p:pic>
        <p:pic>
          <p:nvPicPr>
            <p:cNvPr id="8" name="Picture 7">
              <a:extLst>
                <a:ext uri="{FF2B5EF4-FFF2-40B4-BE49-F238E27FC236}">
                  <a16:creationId xmlns:a16="http://schemas.microsoft.com/office/drawing/2014/main" id="{544A527D-37CF-045B-2CBE-8265A235CDE0}"/>
                </a:ext>
              </a:extLst>
            </p:cNvPr>
            <p:cNvPicPr>
              <a:picLocks noChangeAspect="1"/>
            </p:cNvPicPr>
            <p:nvPr/>
          </p:nvPicPr>
          <p:blipFill rotWithShape="1">
            <a:blip r:embed="rId3"/>
            <a:srcRect l="14870" t="23812" r="81223" b="72777"/>
            <a:stretch/>
          </p:blipFill>
          <p:spPr>
            <a:xfrm>
              <a:off x="3157978" y="1602557"/>
              <a:ext cx="494910" cy="254524"/>
            </a:xfrm>
            <a:prstGeom prst="rect">
              <a:avLst/>
            </a:prstGeom>
          </p:spPr>
        </p:pic>
      </p:grpSp>
      <p:pic>
        <p:nvPicPr>
          <p:cNvPr id="9" name="Content Placeholder 15" descr="A close up of a map&#10;&#10;Description automatically generated">
            <a:extLst>
              <a:ext uri="{FF2B5EF4-FFF2-40B4-BE49-F238E27FC236}">
                <a16:creationId xmlns:a16="http://schemas.microsoft.com/office/drawing/2014/main" id="{5CE127F4-B6DF-85C8-2ED0-C6FBCB0CD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8925" y="2354226"/>
            <a:ext cx="4728494" cy="3950515"/>
          </a:xfrm>
          <a:prstGeom prst="rect">
            <a:avLst/>
          </a:prstGeom>
        </p:spPr>
      </p:pic>
      <p:sp>
        <p:nvSpPr>
          <p:cNvPr id="10" name="Arrow: Right 9">
            <a:extLst>
              <a:ext uri="{FF2B5EF4-FFF2-40B4-BE49-F238E27FC236}">
                <a16:creationId xmlns:a16="http://schemas.microsoft.com/office/drawing/2014/main" id="{E7FA90B2-3FBF-EE54-44FC-E9D8890E73FD}"/>
              </a:ext>
            </a:extLst>
          </p:cNvPr>
          <p:cNvSpPr/>
          <p:nvPr/>
        </p:nvSpPr>
        <p:spPr>
          <a:xfrm>
            <a:off x="3050800" y="4310106"/>
            <a:ext cx="978568" cy="479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2EB8FD-B4FC-8EC3-DE86-2CAAACD97B15}"/>
              </a:ext>
            </a:extLst>
          </p:cNvPr>
          <p:cNvSpPr txBox="1"/>
          <p:nvPr/>
        </p:nvSpPr>
        <p:spPr>
          <a:xfrm>
            <a:off x="1760456" y="6249293"/>
            <a:ext cx="1880643" cy="369332"/>
          </a:xfrm>
          <a:prstGeom prst="rect">
            <a:avLst/>
          </a:prstGeom>
          <a:noFill/>
        </p:spPr>
        <p:txBody>
          <a:bodyPr wrap="square" rtlCol="0">
            <a:spAutoFit/>
          </a:bodyPr>
          <a:lstStyle/>
          <a:p>
            <a:r>
              <a:rPr lang="en-US" dirty="0"/>
              <a:t>Beginning of 2019</a:t>
            </a:r>
          </a:p>
        </p:txBody>
      </p:sp>
      <p:sp>
        <p:nvSpPr>
          <p:cNvPr id="12" name="Rectangle 11">
            <a:extLst>
              <a:ext uri="{FF2B5EF4-FFF2-40B4-BE49-F238E27FC236}">
                <a16:creationId xmlns:a16="http://schemas.microsoft.com/office/drawing/2014/main" id="{1E88BFE7-A10D-74B5-548A-16852AC982A4}"/>
              </a:ext>
            </a:extLst>
          </p:cNvPr>
          <p:cNvSpPr/>
          <p:nvPr/>
        </p:nvSpPr>
        <p:spPr>
          <a:xfrm>
            <a:off x="5599788" y="6236530"/>
            <a:ext cx="1306768" cy="369332"/>
          </a:xfrm>
          <a:prstGeom prst="rect">
            <a:avLst/>
          </a:prstGeom>
        </p:spPr>
        <p:txBody>
          <a:bodyPr wrap="square">
            <a:spAutoFit/>
          </a:bodyPr>
          <a:lstStyle/>
          <a:p>
            <a:r>
              <a:rPr lang="en-US" dirty="0"/>
              <a:t>End of 2019</a:t>
            </a:r>
          </a:p>
        </p:txBody>
      </p:sp>
      <p:pic>
        <p:nvPicPr>
          <p:cNvPr id="5" name="Content Placeholder 6">
            <a:extLst>
              <a:ext uri="{FF2B5EF4-FFF2-40B4-BE49-F238E27FC236}">
                <a16:creationId xmlns:a16="http://schemas.microsoft.com/office/drawing/2014/main" id="{6811551B-8BBF-559B-6764-FA1A464E7D17}"/>
              </a:ext>
            </a:extLst>
          </p:cNvPr>
          <p:cNvPicPr>
            <a:picLocks noChangeAspect="1"/>
          </p:cNvPicPr>
          <p:nvPr/>
        </p:nvPicPr>
        <p:blipFill>
          <a:blip r:embed="rId5"/>
          <a:stretch>
            <a:fillRect/>
          </a:stretch>
        </p:blipFill>
        <p:spPr>
          <a:xfrm>
            <a:off x="9132094" y="2798955"/>
            <a:ext cx="2832417" cy="3690447"/>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FAB0264C-D7F7-AA3F-2070-35A2F3EC40C8}"/>
              </a:ext>
            </a:extLst>
          </p:cNvPr>
          <p:cNvSpPr/>
          <p:nvPr/>
        </p:nvSpPr>
        <p:spPr>
          <a:xfrm>
            <a:off x="9887825" y="2378096"/>
            <a:ext cx="1560350" cy="369332"/>
          </a:xfrm>
          <a:prstGeom prst="rect">
            <a:avLst/>
          </a:prstGeom>
        </p:spPr>
        <p:txBody>
          <a:bodyPr wrap="square">
            <a:spAutoFit/>
          </a:bodyPr>
          <a:lstStyle/>
          <a:p>
            <a:r>
              <a:rPr lang="en-US" dirty="0"/>
              <a:t>WIRAB Report</a:t>
            </a:r>
          </a:p>
        </p:txBody>
      </p:sp>
    </p:spTree>
    <p:extLst>
      <p:ext uri="{BB962C8B-B14F-4D97-AF65-F5344CB8AC3E}">
        <p14:creationId xmlns:p14="http://schemas.microsoft.com/office/powerpoint/2010/main" val="337834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A46FA-4E34-9F96-F0E0-04599D5C6911}"/>
              </a:ext>
            </a:extLst>
          </p:cNvPr>
          <p:cNvSpPr>
            <a:spLocks noGrp="1"/>
          </p:cNvSpPr>
          <p:nvPr>
            <p:ph type="title"/>
          </p:nvPr>
        </p:nvSpPr>
        <p:spPr>
          <a:xfrm>
            <a:off x="838200" y="573671"/>
            <a:ext cx="6479910" cy="1325563"/>
          </a:xfrm>
        </p:spPr>
        <p:txBody>
          <a:bodyPr anchor="ctr">
            <a:normAutofit/>
          </a:bodyPr>
          <a:lstStyle/>
          <a:p>
            <a:r>
              <a:rPr lang="en-US" dirty="0"/>
              <a:t>Western Interconnection Context</a:t>
            </a:r>
          </a:p>
        </p:txBody>
      </p:sp>
      <p:sp>
        <p:nvSpPr>
          <p:cNvPr id="2" name="Footer Placeholder 1">
            <a:extLst>
              <a:ext uri="{FF2B5EF4-FFF2-40B4-BE49-F238E27FC236}">
                <a16:creationId xmlns:a16="http://schemas.microsoft.com/office/drawing/2014/main" id="{BC94ECCF-2B23-663A-028B-0976340EF01C}"/>
              </a:ext>
            </a:extLst>
          </p:cNvPr>
          <p:cNvSpPr>
            <a:spLocks noGrp="1"/>
          </p:cNvSpPr>
          <p:nvPr>
            <p:ph type="ftr" sz="quarter" idx="10"/>
          </p:nvPr>
        </p:nvSpPr>
        <p:spPr>
          <a:xfrm>
            <a:off x="152400" y="6489403"/>
            <a:ext cx="4114800" cy="278802"/>
          </a:xfrm>
        </p:spPr>
        <p:txBody>
          <a:bodyPr>
            <a:normAutofit/>
          </a:bodyPr>
          <a:lstStyle/>
          <a:p>
            <a:pPr>
              <a:spcAft>
                <a:spcPts val="600"/>
              </a:spcAft>
            </a:pPr>
            <a:r>
              <a:rPr lang="en-US"/>
              <a:t>Western Interconnection Regional Advisory Body</a:t>
            </a:r>
          </a:p>
        </p:txBody>
      </p:sp>
      <p:sp>
        <p:nvSpPr>
          <p:cNvPr id="3" name="Slide Number Placeholder 2">
            <a:extLst>
              <a:ext uri="{FF2B5EF4-FFF2-40B4-BE49-F238E27FC236}">
                <a16:creationId xmlns:a16="http://schemas.microsoft.com/office/drawing/2014/main" id="{BA9578DA-433B-7ABF-EE44-55D410D7432B}"/>
              </a:ext>
            </a:extLst>
          </p:cNvPr>
          <p:cNvSpPr>
            <a:spLocks noGrp="1"/>
          </p:cNvSpPr>
          <p:nvPr>
            <p:ph type="sldNum" sz="quarter" idx="11"/>
          </p:nvPr>
        </p:nvSpPr>
        <p:spPr>
          <a:xfrm>
            <a:off x="9296400" y="6466461"/>
            <a:ext cx="2743200" cy="278802"/>
          </a:xfrm>
        </p:spPr>
        <p:txBody>
          <a:bodyPr>
            <a:normAutofit/>
          </a:bodyPr>
          <a:lstStyle/>
          <a:p>
            <a:pPr>
              <a:spcAft>
                <a:spcPts val="600"/>
              </a:spcAft>
            </a:pPr>
            <a:fld id="{954FF8D8-A574-421D-8571-5DA7A5D717B2}" type="slidenum">
              <a:rPr lang="en-US" smtClean="0"/>
              <a:pPr>
                <a:spcAft>
                  <a:spcPts val="600"/>
                </a:spcAft>
              </a:pPr>
              <a:t>4</a:t>
            </a:fld>
            <a:endParaRPr lang="en-US"/>
          </a:p>
        </p:txBody>
      </p:sp>
      <p:sp>
        <p:nvSpPr>
          <p:cNvPr id="23" name="Content Placeholder 22">
            <a:extLst>
              <a:ext uri="{FF2B5EF4-FFF2-40B4-BE49-F238E27FC236}">
                <a16:creationId xmlns:a16="http://schemas.microsoft.com/office/drawing/2014/main" id="{196AF343-5C71-B4D4-960C-EAF752BE3B06}"/>
              </a:ext>
            </a:extLst>
          </p:cNvPr>
          <p:cNvSpPr>
            <a:spLocks noGrp="1"/>
          </p:cNvSpPr>
          <p:nvPr>
            <p:ph sz="half" idx="2"/>
          </p:nvPr>
        </p:nvSpPr>
        <p:spPr>
          <a:xfrm>
            <a:off x="6172200" y="2438398"/>
            <a:ext cx="5181600" cy="4211783"/>
          </a:xfrm>
        </p:spPr>
        <p:txBody>
          <a:bodyPr>
            <a:normAutofit/>
          </a:bodyPr>
          <a:lstStyle/>
          <a:p>
            <a:r>
              <a:rPr lang="en-US" dirty="0"/>
              <a:t>Large interconnected system</a:t>
            </a:r>
          </a:p>
          <a:p>
            <a:r>
              <a:rPr lang="en-US" dirty="0"/>
              <a:t>13 states, 2 Canadian Provinces + Baja</a:t>
            </a:r>
          </a:p>
          <a:p>
            <a:r>
              <a:rPr lang="en-US" dirty="0"/>
              <a:t>“WECC Donut”</a:t>
            </a:r>
          </a:p>
          <a:p>
            <a:pPr lvl="1"/>
            <a:r>
              <a:rPr lang="en-US" dirty="0"/>
              <a:t>Major load concentration in CA</a:t>
            </a:r>
          </a:p>
          <a:p>
            <a:pPr lvl="1"/>
            <a:r>
              <a:rPr lang="en-US" dirty="0"/>
              <a:t>Major generation sources:</a:t>
            </a:r>
          </a:p>
          <a:p>
            <a:pPr lvl="2"/>
            <a:r>
              <a:rPr lang="en-US" dirty="0"/>
              <a:t>PNW Hydro</a:t>
            </a:r>
          </a:p>
          <a:p>
            <a:pPr lvl="2"/>
            <a:r>
              <a:rPr lang="en-US" dirty="0"/>
              <a:t>RM Coal &amp; Wind</a:t>
            </a:r>
          </a:p>
          <a:p>
            <a:pPr lvl="2"/>
            <a:r>
              <a:rPr lang="en-US" dirty="0"/>
              <a:t>DSW Nuclear &amp; Solar</a:t>
            </a:r>
          </a:p>
          <a:p>
            <a:pPr lvl="1"/>
            <a:r>
              <a:rPr lang="en-US" dirty="0"/>
              <a:t>Empty space in the middle</a:t>
            </a:r>
          </a:p>
        </p:txBody>
      </p:sp>
      <p:grpSp>
        <p:nvGrpSpPr>
          <p:cNvPr id="21" name="Group 20">
            <a:extLst>
              <a:ext uri="{FF2B5EF4-FFF2-40B4-BE49-F238E27FC236}">
                <a16:creationId xmlns:a16="http://schemas.microsoft.com/office/drawing/2014/main" id="{13AFEECB-BEFA-A326-A28C-DF31EEF1E183}"/>
              </a:ext>
            </a:extLst>
          </p:cNvPr>
          <p:cNvGrpSpPr/>
          <p:nvPr/>
        </p:nvGrpSpPr>
        <p:grpSpPr>
          <a:xfrm>
            <a:off x="1946141" y="2438399"/>
            <a:ext cx="2965717" cy="3738563"/>
            <a:chOff x="7710057" y="2000250"/>
            <a:chExt cx="3853542" cy="4857750"/>
          </a:xfrm>
        </p:grpSpPr>
        <p:pic>
          <p:nvPicPr>
            <p:cNvPr id="9" name="Picture 8">
              <a:extLst>
                <a:ext uri="{FF2B5EF4-FFF2-40B4-BE49-F238E27FC236}">
                  <a16:creationId xmlns:a16="http://schemas.microsoft.com/office/drawing/2014/main" id="{39D60317-5966-EEA1-6A04-DA9B831C04BB}"/>
                </a:ext>
              </a:extLst>
            </p:cNvPr>
            <p:cNvPicPr>
              <a:picLocks noChangeAspect="1"/>
            </p:cNvPicPr>
            <p:nvPr/>
          </p:nvPicPr>
          <p:blipFill>
            <a:blip r:embed="rId3"/>
            <a:stretch>
              <a:fillRect/>
            </a:stretch>
          </p:blipFill>
          <p:spPr>
            <a:xfrm>
              <a:off x="7829799" y="2000250"/>
              <a:ext cx="3733800" cy="4857750"/>
            </a:xfrm>
            <a:prstGeom prst="rect">
              <a:avLst/>
            </a:prstGeom>
          </p:spPr>
        </p:pic>
        <p:sp>
          <p:nvSpPr>
            <p:cNvPr id="10" name="Rectangle 9">
              <a:extLst>
                <a:ext uri="{FF2B5EF4-FFF2-40B4-BE49-F238E27FC236}">
                  <a16:creationId xmlns:a16="http://schemas.microsoft.com/office/drawing/2014/main" id="{31D8F424-636C-DBB6-0255-1C21B384E911}"/>
                </a:ext>
              </a:extLst>
            </p:cNvPr>
            <p:cNvSpPr/>
            <p:nvPr/>
          </p:nvSpPr>
          <p:spPr>
            <a:xfrm>
              <a:off x="7710057" y="3329218"/>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4944">
                <a:spcAft>
                  <a:spcPts val="600"/>
                </a:spcAft>
                <a:defRPr/>
              </a:pPr>
              <a:r>
                <a:rPr lang="en-US" sz="2736" b="1" kern="1200">
                  <a:solidFill>
                    <a:prstClr val="white"/>
                  </a:solidFill>
                  <a:latin typeface="Calibri" panose="020F0502020204030204"/>
                  <a:ea typeface="+mn-ea"/>
                  <a:cs typeface="+mn-cs"/>
                </a:rPr>
                <a:t>PNW</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413122F-C654-EC72-16C3-3F28EAA5D93D}"/>
                </a:ext>
              </a:extLst>
            </p:cNvPr>
            <p:cNvSpPr/>
            <p:nvPr/>
          </p:nvSpPr>
          <p:spPr>
            <a:xfrm>
              <a:off x="7710057" y="5105144"/>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94944">
                <a:spcAft>
                  <a:spcPts val="600"/>
                </a:spcAft>
                <a:defRPr/>
              </a:pPr>
              <a:r>
                <a:rPr lang="en-US" sz="2736" b="1" kern="1200">
                  <a:solidFill>
                    <a:prstClr val="white"/>
                  </a:solidFill>
                  <a:latin typeface="Calibri" panose="020F0502020204030204"/>
                  <a:ea typeface="+mn-ea"/>
                  <a:cs typeface="+mn-cs"/>
                </a:rPr>
                <a:t>CA</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0C7A7D1-B6C4-BDBE-8096-85D868F25183}"/>
                </a:ext>
              </a:extLst>
            </p:cNvPr>
            <p:cNvSpPr/>
            <p:nvPr/>
          </p:nvSpPr>
          <p:spPr>
            <a:xfrm>
              <a:off x="10347821" y="3329218"/>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94944">
                <a:spcAft>
                  <a:spcPts val="600"/>
                </a:spcAft>
                <a:defRPr/>
              </a:pPr>
              <a:r>
                <a:rPr lang="en-US" sz="2736" b="1" kern="1200">
                  <a:solidFill>
                    <a:prstClr val="white"/>
                  </a:solidFill>
                  <a:latin typeface="Calibri" panose="020F0502020204030204"/>
                  <a:ea typeface="+mn-ea"/>
                  <a:cs typeface="+mn-cs"/>
                </a:rPr>
                <a:t>RM</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CB735C7-D2A7-E1EE-0DFC-C58746F628C5}"/>
                </a:ext>
              </a:extLst>
            </p:cNvPr>
            <p:cNvSpPr/>
            <p:nvPr/>
          </p:nvSpPr>
          <p:spPr>
            <a:xfrm>
              <a:off x="10347821" y="5105144"/>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94944">
                <a:spcAft>
                  <a:spcPts val="600"/>
                </a:spcAft>
                <a:defRPr/>
              </a:pPr>
              <a:r>
                <a:rPr lang="en-US" sz="2736" b="1" kern="1200">
                  <a:solidFill>
                    <a:prstClr val="white"/>
                  </a:solidFill>
                  <a:latin typeface="Calibri" panose="020F0502020204030204"/>
                  <a:ea typeface="+mn-ea"/>
                  <a:cs typeface="+mn-cs"/>
                </a:rPr>
                <a:t>DSW</a:t>
              </a:r>
              <a:endParaRPr kumimoji="0" lang="en-US" sz="36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1DD4EB88-0FE8-E16B-F61F-319F03EC3B2D}"/>
                </a:ext>
              </a:extLst>
            </p:cNvPr>
            <p:cNvCxnSpPr>
              <a:stCxn id="11" idx="0"/>
              <a:endCxn id="10" idx="2"/>
            </p:cNvCxnSpPr>
            <p:nvPr/>
          </p:nvCxnSpPr>
          <p:spPr>
            <a:xfrm flipV="1">
              <a:off x="8317946" y="4059948"/>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D5D9AE5-4668-254F-F3C9-4002EA5F022B}"/>
                </a:ext>
              </a:extLst>
            </p:cNvPr>
            <p:cNvCxnSpPr>
              <a:cxnSpLocks/>
              <a:stCxn id="11" idx="3"/>
              <a:endCxn id="13" idx="1"/>
            </p:cNvCxnSpPr>
            <p:nvPr/>
          </p:nvCxnSpPr>
          <p:spPr>
            <a:xfrm>
              <a:off x="8925835" y="5470509"/>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06F090E5-0FEE-DC0C-4177-784239DE0EA6}"/>
                </a:ext>
              </a:extLst>
            </p:cNvPr>
            <p:cNvCxnSpPr>
              <a:cxnSpLocks/>
              <a:stCxn id="12" idx="1"/>
              <a:endCxn id="10" idx="3"/>
            </p:cNvCxnSpPr>
            <p:nvPr/>
          </p:nvCxnSpPr>
          <p:spPr>
            <a:xfrm flipH="1">
              <a:off x="8925835" y="3694583"/>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9477D23E-4F35-9840-D111-C6459647519D}"/>
                </a:ext>
              </a:extLst>
            </p:cNvPr>
            <p:cNvCxnSpPr/>
            <p:nvPr/>
          </p:nvCxnSpPr>
          <p:spPr>
            <a:xfrm flipV="1">
              <a:off x="10987915" y="4059948"/>
              <a:ext cx="0" cy="1045196"/>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56394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4F52D3-4A03-882E-E0F5-B3ADFDC577B0}"/>
              </a:ext>
            </a:extLst>
          </p:cNvPr>
          <p:cNvSpPr>
            <a:spLocks noGrp="1"/>
          </p:cNvSpPr>
          <p:nvPr>
            <p:ph type="ftr" sz="quarter" idx="10"/>
          </p:nvPr>
        </p:nvSpPr>
        <p:spPr>
          <a:xfrm>
            <a:off x="152400" y="6489403"/>
            <a:ext cx="4114800" cy="278802"/>
          </a:xfrm>
        </p:spPr>
        <p:txBody>
          <a:bodyPr>
            <a:normAutofit/>
          </a:bodyPr>
          <a:lstStyle/>
          <a:p>
            <a:pPr>
              <a:spcAft>
                <a:spcPts val="600"/>
              </a:spcAft>
            </a:pPr>
            <a:r>
              <a:rPr lang="en-US"/>
              <a:t>Western Interconnection Regional Advisory Body</a:t>
            </a:r>
          </a:p>
        </p:txBody>
      </p:sp>
      <p:sp>
        <p:nvSpPr>
          <p:cNvPr id="3" name="Slide Number Placeholder 2">
            <a:extLst>
              <a:ext uri="{FF2B5EF4-FFF2-40B4-BE49-F238E27FC236}">
                <a16:creationId xmlns:a16="http://schemas.microsoft.com/office/drawing/2014/main" id="{092936C6-6547-1F6B-27FD-E7516F9CBBB6}"/>
              </a:ext>
            </a:extLst>
          </p:cNvPr>
          <p:cNvSpPr>
            <a:spLocks noGrp="1"/>
          </p:cNvSpPr>
          <p:nvPr>
            <p:ph type="sldNum" sz="quarter" idx="11"/>
          </p:nvPr>
        </p:nvSpPr>
        <p:spPr>
          <a:xfrm>
            <a:off x="9296400" y="6466461"/>
            <a:ext cx="2743200" cy="278802"/>
          </a:xfrm>
        </p:spPr>
        <p:txBody>
          <a:bodyPr>
            <a:normAutofit/>
          </a:bodyPr>
          <a:lstStyle/>
          <a:p>
            <a:pPr>
              <a:spcAft>
                <a:spcPts val="600"/>
              </a:spcAft>
            </a:pPr>
            <a:fld id="{954FF8D8-A574-421D-8571-5DA7A5D717B2}" type="slidenum">
              <a:rPr lang="en-US" smtClean="0"/>
              <a:pPr>
                <a:spcAft>
                  <a:spcPts val="600"/>
                </a:spcAft>
              </a:pPr>
              <a:t>5</a:t>
            </a:fld>
            <a:endParaRPr lang="en-US"/>
          </a:p>
        </p:txBody>
      </p:sp>
      <p:sp>
        <p:nvSpPr>
          <p:cNvPr id="4" name="Title 3">
            <a:extLst>
              <a:ext uri="{FF2B5EF4-FFF2-40B4-BE49-F238E27FC236}">
                <a16:creationId xmlns:a16="http://schemas.microsoft.com/office/drawing/2014/main" id="{48D021BB-56D0-7607-F170-DF4691030FA7}"/>
              </a:ext>
            </a:extLst>
          </p:cNvPr>
          <p:cNvSpPr>
            <a:spLocks noGrp="1"/>
          </p:cNvSpPr>
          <p:nvPr>
            <p:ph type="title"/>
          </p:nvPr>
        </p:nvSpPr>
        <p:spPr>
          <a:xfrm>
            <a:off x="839788" y="529389"/>
            <a:ext cx="7357728" cy="1402896"/>
          </a:xfrm>
        </p:spPr>
        <p:txBody>
          <a:bodyPr anchor="ctr">
            <a:normAutofit/>
          </a:bodyPr>
          <a:lstStyle/>
          <a:p>
            <a:r>
              <a:rPr lang="en-US" dirty="0"/>
              <a:t>What is Loop Flow?</a:t>
            </a:r>
          </a:p>
        </p:txBody>
      </p:sp>
      <p:graphicFrame>
        <p:nvGraphicFramePr>
          <p:cNvPr id="7" name="Content Placeholder 4">
            <a:extLst>
              <a:ext uri="{FF2B5EF4-FFF2-40B4-BE49-F238E27FC236}">
                <a16:creationId xmlns:a16="http://schemas.microsoft.com/office/drawing/2014/main" id="{56BC10C9-AAA2-7CE8-884E-C6368308E49F}"/>
              </a:ext>
            </a:extLst>
          </p:cNvPr>
          <p:cNvGraphicFramePr>
            <a:graphicFrameLocks noGrp="1"/>
          </p:cNvGraphicFramePr>
          <p:nvPr>
            <p:ph sz="half" idx="1"/>
            <p:extLst>
              <p:ext uri="{D42A27DB-BD31-4B8C-83A1-F6EECF244321}">
                <p14:modId xmlns:p14="http://schemas.microsoft.com/office/powerpoint/2010/main" val="4204757066"/>
              </p:ext>
            </p:extLst>
          </p:nvPr>
        </p:nvGraphicFramePr>
        <p:xfrm>
          <a:off x="838199" y="2438399"/>
          <a:ext cx="10517778"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81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Mesh Current Analysis | Steps | Solved ...">
            <a:extLst>
              <a:ext uri="{FF2B5EF4-FFF2-40B4-BE49-F238E27FC236}">
                <a16:creationId xmlns:a16="http://schemas.microsoft.com/office/drawing/2014/main" id="{2DBF70DD-7D5F-B809-62E3-8FDBCFAC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716"/>
          <a:stretch>
            <a:fillRect/>
          </a:stretch>
        </p:blipFill>
        <p:spPr bwMode="auto">
          <a:xfrm>
            <a:off x="7606748" y="2911135"/>
            <a:ext cx="4432852" cy="3285744"/>
          </a:xfrm>
          <a:prstGeom prst="rect">
            <a:avLst/>
          </a:prstGeom>
          <a:solidFill>
            <a:srgbClr val="FFFFFF"/>
          </a:solidFill>
        </p:spPr>
      </p:pic>
      <p:sp>
        <p:nvSpPr>
          <p:cNvPr id="4" name="Title 3">
            <a:extLst>
              <a:ext uri="{FF2B5EF4-FFF2-40B4-BE49-F238E27FC236}">
                <a16:creationId xmlns:a16="http://schemas.microsoft.com/office/drawing/2014/main" id="{8A9DD951-6300-8DFD-3321-F2A39D0E476D}"/>
              </a:ext>
            </a:extLst>
          </p:cNvPr>
          <p:cNvSpPr>
            <a:spLocks noGrp="1"/>
          </p:cNvSpPr>
          <p:nvPr>
            <p:ph type="title"/>
          </p:nvPr>
        </p:nvSpPr>
        <p:spPr>
          <a:xfrm>
            <a:off x="838200" y="573671"/>
            <a:ext cx="6479910" cy="1325563"/>
          </a:xfrm>
        </p:spPr>
        <p:txBody>
          <a:bodyPr anchor="ctr">
            <a:normAutofit/>
          </a:bodyPr>
          <a:lstStyle/>
          <a:p>
            <a:r>
              <a:rPr lang="en-US" dirty="0"/>
              <a:t>The Physics of Loop Flow (Unscheduled Flow)</a:t>
            </a:r>
          </a:p>
        </p:txBody>
      </p:sp>
      <p:sp>
        <p:nvSpPr>
          <p:cNvPr id="2" name="Footer Placeholder 1">
            <a:extLst>
              <a:ext uri="{FF2B5EF4-FFF2-40B4-BE49-F238E27FC236}">
                <a16:creationId xmlns:a16="http://schemas.microsoft.com/office/drawing/2014/main" id="{2BB7EECC-A667-B33D-6A45-8E180F851DF9}"/>
              </a:ext>
            </a:extLst>
          </p:cNvPr>
          <p:cNvSpPr>
            <a:spLocks noGrp="1"/>
          </p:cNvSpPr>
          <p:nvPr>
            <p:ph type="ftr" sz="quarter" idx="10"/>
          </p:nvPr>
        </p:nvSpPr>
        <p:spPr>
          <a:xfrm>
            <a:off x="152400" y="6489403"/>
            <a:ext cx="4114800" cy="278802"/>
          </a:xfrm>
        </p:spPr>
        <p:txBody>
          <a:bodyPr>
            <a:normAutofit/>
          </a:bodyPr>
          <a:lstStyle/>
          <a:p>
            <a:pPr>
              <a:spcAft>
                <a:spcPts val="600"/>
              </a:spcAft>
            </a:pPr>
            <a:r>
              <a:rPr lang="en-US" dirty="0"/>
              <a:t>Western Interconnection Regional Advisory Body</a:t>
            </a:r>
            <a:endParaRPr lang="en-US"/>
          </a:p>
        </p:txBody>
      </p:sp>
      <p:sp>
        <p:nvSpPr>
          <p:cNvPr id="3" name="Slide Number Placeholder 2">
            <a:extLst>
              <a:ext uri="{FF2B5EF4-FFF2-40B4-BE49-F238E27FC236}">
                <a16:creationId xmlns:a16="http://schemas.microsoft.com/office/drawing/2014/main" id="{4CE78E6E-E142-72C7-2CEB-175681E0DB97}"/>
              </a:ext>
            </a:extLst>
          </p:cNvPr>
          <p:cNvSpPr>
            <a:spLocks noGrp="1"/>
          </p:cNvSpPr>
          <p:nvPr>
            <p:ph type="sldNum" sz="quarter" idx="11"/>
          </p:nvPr>
        </p:nvSpPr>
        <p:spPr>
          <a:xfrm>
            <a:off x="9296400" y="6466461"/>
            <a:ext cx="2743200" cy="278802"/>
          </a:xfrm>
        </p:spPr>
        <p:txBody>
          <a:bodyPr>
            <a:normAutofit/>
          </a:bodyPr>
          <a:lstStyle/>
          <a:p>
            <a:pPr>
              <a:spcAft>
                <a:spcPts val="600"/>
              </a:spcAft>
            </a:pPr>
            <a:fld id="{954FF8D8-A574-421D-8571-5DA7A5D717B2}" type="slidenum">
              <a:rPr lang="en-US" smtClean="0"/>
              <a:pPr>
                <a:spcAft>
                  <a:spcPts val="600"/>
                </a:spcAft>
              </a:pPr>
              <a:t>6</a:t>
            </a:fld>
            <a:endParaRPr lang="en-US"/>
          </a:p>
        </p:txBody>
      </p:sp>
      <p:sp>
        <p:nvSpPr>
          <p:cNvPr id="5" name="Content Placeholder 4">
            <a:extLst>
              <a:ext uri="{FF2B5EF4-FFF2-40B4-BE49-F238E27FC236}">
                <a16:creationId xmlns:a16="http://schemas.microsoft.com/office/drawing/2014/main" id="{2BCECAD3-14E8-7996-3B37-C62EA3D0FA91}"/>
              </a:ext>
            </a:extLst>
          </p:cNvPr>
          <p:cNvSpPr>
            <a:spLocks noGrp="1"/>
          </p:cNvSpPr>
          <p:nvPr>
            <p:ph sz="half" idx="1"/>
          </p:nvPr>
        </p:nvSpPr>
        <p:spPr>
          <a:xfrm>
            <a:off x="838200" y="2438399"/>
            <a:ext cx="6914322" cy="4306864"/>
          </a:xfrm>
        </p:spPr>
        <p:txBody>
          <a:bodyPr>
            <a:normAutofit lnSpcReduction="10000"/>
          </a:bodyPr>
          <a:lstStyle/>
          <a:p>
            <a:r>
              <a:rPr lang="en-US" sz="2400" b="1" dirty="0"/>
              <a:t>Core Idea: </a:t>
            </a:r>
          </a:p>
          <a:p>
            <a:pPr lvl="1"/>
            <a:r>
              <a:rPr lang="en-US" sz="2000" dirty="0"/>
              <a:t>Power follows the easiest electrical path</a:t>
            </a:r>
          </a:p>
          <a:p>
            <a:r>
              <a:rPr lang="en-US" sz="2400" b="1" dirty="0"/>
              <a:t>Kirchhoff's Current Law (KCL)</a:t>
            </a:r>
          </a:p>
          <a:p>
            <a:pPr lvl="1"/>
            <a:r>
              <a:rPr lang="en-US" sz="2000" dirty="0"/>
              <a:t>At any junction (busbar or node) in the electrical grid, the total current flowing in must equal the total current flowing out.</a:t>
            </a:r>
          </a:p>
          <a:p>
            <a:r>
              <a:rPr lang="en-US" sz="2400" b="1" dirty="0"/>
              <a:t>Impedance and Ohm's Law</a:t>
            </a:r>
          </a:p>
          <a:p>
            <a:pPr lvl="1"/>
            <a:r>
              <a:rPr lang="en-US" sz="2000" dirty="0"/>
              <a:t>The path electricity takes is determined by the impedance (the total opposition to the flow of alternating current) of all available lines.</a:t>
            </a:r>
          </a:p>
          <a:p>
            <a:r>
              <a:rPr lang="en-US" sz="2400" b="1" dirty="0"/>
              <a:t>The Interconnected Nature of the Grid</a:t>
            </a:r>
          </a:p>
          <a:p>
            <a:pPr lvl="1"/>
            <a:r>
              <a:rPr lang="en-US" sz="2000" dirty="0"/>
              <a:t>Power generated in one location instantly affects the flow patterns across the entire system.</a:t>
            </a:r>
          </a:p>
        </p:txBody>
      </p:sp>
    </p:spTree>
    <p:extLst>
      <p:ext uri="{BB962C8B-B14F-4D97-AF65-F5344CB8AC3E}">
        <p14:creationId xmlns:p14="http://schemas.microsoft.com/office/powerpoint/2010/main" val="306638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9847F2-C4E7-0E98-38F0-4A38E6B1E009}"/>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65B3DB98-F9BA-916D-84A9-AE3187E343D4}"/>
              </a:ext>
            </a:extLst>
          </p:cNvPr>
          <p:cNvSpPr>
            <a:spLocks noGrp="1"/>
          </p:cNvSpPr>
          <p:nvPr>
            <p:ph type="sldNum" sz="quarter" idx="11"/>
          </p:nvPr>
        </p:nvSpPr>
        <p:spPr/>
        <p:txBody>
          <a:bodyPr/>
          <a:lstStyle/>
          <a:p>
            <a:fld id="{954FF8D8-A574-421D-8571-5DA7A5D717B2}" type="slidenum">
              <a:rPr lang="en-US" smtClean="0"/>
              <a:pPr/>
              <a:t>7</a:t>
            </a:fld>
            <a:endParaRPr lang="en-US" dirty="0"/>
          </a:p>
        </p:txBody>
      </p:sp>
      <p:sp>
        <p:nvSpPr>
          <p:cNvPr id="4" name="Title 3">
            <a:extLst>
              <a:ext uri="{FF2B5EF4-FFF2-40B4-BE49-F238E27FC236}">
                <a16:creationId xmlns:a16="http://schemas.microsoft.com/office/drawing/2014/main" id="{71FAE00E-9EE9-7482-4511-9324EF29C512}"/>
              </a:ext>
            </a:extLst>
          </p:cNvPr>
          <p:cNvSpPr>
            <a:spLocks noGrp="1"/>
          </p:cNvSpPr>
          <p:nvPr>
            <p:ph type="title"/>
          </p:nvPr>
        </p:nvSpPr>
        <p:spPr/>
        <p:txBody>
          <a:bodyPr/>
          <a:lstStyle/>
          <a:p>
            <a:r>
              <a:rPr lang="en-US" dirty="0"/>
              <a:t>Scheduled vs. Unscheduled (Loop) Flow</a:t>
            </a:r>
          </a:p>
        </p:txBody>
      </p:sp>
      <p:sp>
        <p:nvSpPr>
          <p:cNvPr id="6" name="Content Placeholder 2">
            <a:extLst>
              <a:ext uri="{FF2B5EF4-FFF2-40B4-BE49-F238E27FC236}">
                <a16:creationId xmlns:a16="http://schemas.microsoft.com/office/drawing/2014/main" id="{4189CAF0-07E2-0389-0DFC-2FF3C5C6B9DE}"/>
              </a:ext>
            </a:extLst>
          </p:cNvPr>
          <p:cNvSpPr txBox="1">
            <a:spLocks/>
          </p:cNvSpPr>
          <p:nvPr/>
        </p:nvSpPr>
        <p:spPr>
          <a:xfrm>
            <a:off x="822960" y="2468880"/>
            <a:ext cx="10515600" cy="498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Schedule from PNW to CA (i.e. Sell Energy from PNW to CA)</a:t>
            </a:r>
          </a:p>
          <a:p>
            <a:endParaRPr lang="en-US" dirty="0"/>
          </a:p>
        </p:txBody>
      </p:sp>
      <p:sp>
        <p:nvSpPr>
          <p:cNvPr id="7" name="Rectangle 6">
            <a:extLst>
              <a:ext uri="{FF2B5EF4-FFF2-40B4-BE49-F238E27FC236}">
                <a16:creationId xmlns:a16="http://schemas.microsoft.com/office/drawing/2014/main" id="{EC679C75-0AEE-EE67-8BDF-D0FD4FA0A333}"/>
              </a:ext>
            </a:extLst>
          </p:cNvPr>
          <p:cNvSpPr/>
          <p:nvPr/>
        </p:nvSpPr>
        <p:spPr>
          <a:xfrm>
            <a:off x="3442997" y="3483597"/>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8" name="Rectangle 7">
            <a:extLst>
              <a:ext uri="{FF2B5EF4-FFF2-40B4-BE49-F238E27FC236}">
                <a16:creationId xmlns:a16="http://schemas.microsoft.com/office/drawing/2014/main" id="{918D980A-5AF4-F7F9-E800-30948A7C1713}"/>
              </a:ext>
            </a:extLst>
          </p:cNvPr>
          <p:cNvSpPr/>
          <p:nvPr/>
        </p:nvSpPr>
        <p:spPr>
          <a:xfrm>
            <a:off x="3442997" y="525952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9" name="Rectangle 8">
            <a:extLst>
              <a:ext uri="{FF2B5EF4-FFF2-40B4-BE49-F238E27FC236}">
                <a16:creationId xmlns:a16="http://schemas.microsoft.com/office/drawing/2014/main" id="{8551F763-B960-0D86-2AFF-409058458B6F}"/>
              </a:ext>
            </a:extLst>
          </p:cNvPr>
          <p:cNvSpPr/>
          <p:nvPr/>
        </p:nvSpPr>
        <p:spPr>
          <a:xfrm>
            <a:off x="6080761" y="3483597"/>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RM</a:t>
            </a:r>
          </a:p>
        </p:txBody>
      </p:sp>
      <p:sp>
        <p:nvSpPr>
          <p:cNvPr id="10" name="Rectangle 9">
            <a:extLst>
              <a:ext uri="{FF2B5EF4-FFF2-40B4-BE49-F238E27FC236}">
                <a16:creationId xmlns:a16="http://schemas.microsoft.com/office/drawing/2014/main" id="{3ABC69E8-BF4E-C4EC-00CA-4BA39839EDD4}"/>
              </a:ext>
            </a:extLst>
          </p:cNvPr>
          <p:cNvSpPr/>
          <p:nvPr/>
        </p:nvSpPr>
        <p:spPr>
          <a:xfrm>
            <a:off x="6080761" y="525952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cxnSp>
        <p:nvCxnSpPr>
          <p:cNvPr id="11" name="Straight Connector 10">
            <a:extLst>
              <a:ext uri="{FF2B5EF4-FFF2-40B4-BE49-F238E27FC236}">
                <a16:creationId xmlns:a16="http://schemas.microsoft.com/office/drawing/2014/main" id="{F9099D6A-E18B-F05C-4BAE-ED0FA517970C}"/>
              </a:ext>
            </a:extLst>
          </p:cNvPr>
          <p:cNvCxnSpPr>
            <a:stCxn id="8" idx="0"/>
            <a:endCxn id="7" idx="2"/>
          </p:cNvCxnSpPr>
          <p:nvPr/>
        </p:nvCxnSpPr>
        <p:spPr>
          <a:xfrm flipV="1">
            <a:off x="4050886" y="42143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68C685C-3155-BF03-FBA0-963B3B8D3EDF}"/>
              </a:ext>
            </a:extLst>
          </p:cNvPr>
          <p:cNvCxnSpPr>
            <a:cxnSpLocks/>
            <a:stCxn id="10" idx="0"/>
            <a:endCxn id="9" idx="2"/>
          </p:cNvCxnSpPr>
          <p:nvPr/>
        </p:nvCxnSpPr>
        <p:spPr>
          <a:xfrm flipV="1">
            <a:off x="6688650" y="42143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31162CF8-E49A-D2DE-CB27-5B66D900E719}"/>
              </a:ext>
            </a:extLst>
          </p:cNvPr>
          <p:cNvCxnSpPr>
            <a:cxnSpLocks/>
            <a:stCxn id="8" idx="3"/>
            <a:endCxn id="10" idx="1"/>
          </p:cNvCxnSpPr>
          <p:nvPr/>
        </p:nvCxnSpPr>
        <p:spPr>
          <a:xfrm>
            <a:off x="4658775" y="5624888"/>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DF53AB37-8D45-C579-E15C-750B7BB979ED}"/>
              </a:ext>
            </a:extLst>
          </p:cNvPr>
          <p:cNvCxnSpPr>
            <a:cxnSpLocks/>
            <a:stCxn id="9" idx="1"/>
            <a:endCxn id="7" idx="3"/>
          </p:cNvCxnSpPr>
          <p:nvPr/>
        </p:nvCxnSpPr>
        <p:spPr>
          <a:xfrm flipH="1">
            <a:off x="4658775" y="3848962"/>
            <a:ext cx="1421986" cy="0"/>
          </a:xfrm>
          <a:prstGeom prst="line">
            <a:avLst/>
          </a:prstGeom>
        </p:spPr>
        <p:style>
          <a:lnRef idx="3">
            <a:schemeClr val="dk1"/>
          </a:lnRef>
          <a:fillRef idx="0">
            <a:schemeClr val="dk1"/>
          </a:fillRef>
          <a:effectRef idx="2">
            <a:schemeClr val="dk1"/>
          </a:effectRef>
          <a:fontRef idx="minor">
            <a:schemeClr val="tx1"/>
          </a:fontRef>
        </p:style>
      </p:cxnSp>
      <p:sp>
        <p:nvSpPr>
          <p:cNvPr id="15" name="Arrow: Right 14">
            <a:extLst>
              <a:ext uri="{FF2B5EF4-FFF2-40B4-BE49-F238E27FC236}">
                <a16:creationId xmlns:a16="http://schemas.microsoft.com/office/drawing/2014/main" id="{D6083AA9-B715-73C1-94FE-0B755261A7AE}"/>
              </a:ext>
            </a:extLst>
          </p:cNvPr>
          <p:cNvSpPr/>
          <p:nvPr/>
        </p:nvSpPr>
        <p:spPr>
          <a:xfrm>
            <a:off x="5052527" y="3483598"/>
            <a:ext cx="634482" cy="294642"/>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A8E9B605-C929-129C-EC09-FAC5C6923CB0}"/>
              </a:ext>
            </a:extLst>
          </p:cNvPr>
          <p:cNvSpPr/>
          <p:nvPr/>
        </p:nvSpPr>
        <p:spPr>
          <a:xfrm rot="10800000">
            <a:off x="5052527" y="5691672"/>
            <a:ext cx="634482" cy="303329"/>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78061FDE-4455-7489-E3C5-DBF31BF55A93}"/>
              </a:ext>
            </a:extLst>
          </p:cNvPr>
          <p:cNvSpPr/>
          <p:nvPr/>
        </p:nvSpPr>
        <p:spPr>
          <a:xfrm rot="5400000">
            <a:off x="6631390" y="4550833"/>
            <a:ext cx="634482" cy="359913"/>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ED97A7C5-8CFB-68B4-1A76-DB4EB019CAA9}"/>
              </a:ext>
            </a:extLst>
          </p:cNvPr>
          <p:cNvSpPr/>
          <p:nvPr/>
        </p:nvSpPr>
        <p:spPr>
          <a:xfrm>
            <a:off x="2901825" y="3778239"/>
            <a:ext cx="470260" cy="2006741"/>
          </a:xfrm>
          <a:prstGeom prst="downArrow">
            <a:avLst>
              <a:gd name="adj1" fmla="val 50000"/>
              <a:gd name="adj2" fmla="val 10875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23F533C-88D2-6873-5B76-3E9240CB98A9}"/>
              </a:ext>
            </a:extLst>
          </p:cNvPr>
          <p:cNvSpPr txBox="1"/>
          <p:nvPr/>
        </p:nvSpPr>
        <p:spPr>
          <a:xfrm>
            <a:off x="2319880" y="3455073"/>
            <a:ext cx="11592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Flow</a:t>
            </a:r>
          </a:p>
        </p:txBody>
      </p:sp>
      <p:sp>
        <p:nvSpPr>
          <p:cNvPr id="20" name="TextBox 19">
            <a:extLst>
              <a:ext uri="{FF2B5EF4-FFF2-40B4-BE49-F238E27FC236}">
                <a16:creationId xmlns:a16="http://schemas.microsoft.com/office/drawing/2014/main" id="{E5AC2FCE-7B22-9234-47E2-926E36190783}"/>
              </a:ext>
            </a:extLst>
          </p:cNvPr>
          <p:cNvSpPr txBox="1"/>
          <p:nvPr/>
        </p:nvSpPr>
        <p:spPr>
          <a:xfrm>
            <a:off x="4485477" y="3118110"/>
            <a:ext cx="19362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 Flow</a:t>
            </a:r>
          </a:p>
        </p:txBody>
      </p:sp>
      <p:sp>
        <p:nvSpPr>
          <p:cNvPr id="21" name="TextBox 20">
            <a:extLst>
              <a:ext uri="{FF2B5EF4-FFF2-40B4-BE49-F238E27FC236}">
                <a16:creationId xmlns:a16="http://schemas.microsoft.com/office/drawing/2014/main" id="{877B28A7-C3C0-EBB0-2D6B-21BB8D71EE84}"/>
              </a:ext>
            </a:extLst>
          </p:cNvPr>
          <p:cNvSpPr txBox="1"/>
          <p:nvPr/>
        </p:nvSpPr>
        <p:spPr>
          <a:xfrm>
            <a:off x="7128588" y="4477139"/>
            <a:ext cx="19362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 Flow</a:t>
            </a:r>
          </a:p>
        </p:txBody>
      </p:sp>
      <p:sp>
        <p:nvSpPr>
          <p:cNvPr id="22" name="TextBox 21">
            <a:extLst>
              <a:ext uri="{FF2B5EF4-FFF2-40B4-BE49-F238E27FC236}">
                <a16:creationId xmlns:a16="http://schemas.microsoft.com/office/drawing/2014/main" id="{E6D16AE6-846D-51AD-EBEC-503B0461A577}"/>
              </a:ext>
            </a:extLst>
          </p:cNvPr>
          <p:cNvSpPr txBox="1"/>
          <p:nvPr/>
        </p:nvSpPr>
        <p:spPr>
          <a:xfrm>
            <a:off x="4401617" y="6017079"/>
            <a:ext cx="19362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 Flow</a:t>
            </a:r>
          </a:p>
        </p:txBody>
      </p:sp>
      <p:sp>
        <p:nvSpPr>
          <p:cNvPr id="23" name="Arrow: Right 22">
            <a:extLst>
              <a:ext uri="{FF2B5EF4-FFF2-40B4-BE49-F238E27FC236}">
                <a16:creationId xmlns:a16="http://schemas.microsoft.com/office/drawing/2014/main" id="{CAFE90D6-6F94-A591-2537-0314179776CC}"/>
              </a:ext>
            </a:extLst>
          </p:cNvPr>
          <p:cNvSpPr/>
          <p:nvPr/>
        </p:nvSpPr>
        <p:spPr>
          <a:xfrm rot="10800000">
            <a:off x="4063016" y="4592992"/>
            <a:ext cx="418931" cy="188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2A6CA7B-306F-92F0-EA6D-A5D2ED8F6C1A}"/>
              </a:ext>
            </a:extLst>
          </p:cNvPr>
          <p:cNvSpPr/>
          <p:nvPr/>
        </p:nvSpPr>
        <p:spPr>
          <a:xfrm>
            <a:off x="4494075" y="4363910"/>
            <a:ext cx="100927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Contract Path</a:t>
            </a:r>
          </a:p>
        </p:txBody>
      </p:sp>
    </p:spTree>
    <p:extLst>
      <p:ext uri="{BB962C8B-B14F-4D97-AF65-F5344CB8AC3E}">
        <p14:creationId xmlns:p14="http://schemas.microsoft.com/office/powerpoint/2010/main" val="318307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7A17FF-6477-764F-AB15-D225244FA6F9}"/>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639990E3-32F4-473A-F6B4-FF64F4B81998}"/>
              </a:ext>
            </a:extLst>
          </p:cNvPr>
          <p:cNvSpPr>
            <a:spLocks noGrp="1"/>
          </p:cNvSpPr>
          <p:nvPr>
            <p:ph type="sldNum" sz="quarter" idx="11"/>
          </p:nvPr>
        </p:nvSpPr>
        <p:spPr/>
        <p:txBody>
          <a:bodyPr/>
          <a:lstStyle/>
          <a:p>
            <a:fld id="{954FF8D8-A574-421D-8571-5DA7A5D717B2}" type="slidenum">
              <a:rPr lang="en-US" smtClean="0"/>
              <a:pPr/>
              <a:t>8</a:t>
            </a:fld>
            <a:endParaRPr lang="en-US" dirty="0"/>
          </a:p>
        </p:txBody>
      </p:sp>
      <p:sp>
        <p:nvSpPr>
          <p:cNvPr id="4" name="Title 3">
            <a:extLst>
              <a:ext uri="{FF2B5EF4-FFF2-40B4-BE49-F238E27FC236}">
                <a16:creationId xmlns:a16="http://schemas.microsoft.com/office/drawing/2014/main" id="{75FBA0F1-AB45-C98B-893C-53E32216C00C}"/>
              </a:ext>
            </a:extLst>
          </p:cNvPr>
          <p:cNvSpPr>
            <a:spLocks noGrp="1"/>
          </p:cNvSpPr>
          <p:nvPr>
            <p:ph type="title"/>
          </p:nvPr>
        </p:nvSpPr>
        <p:spPr/>
        <p:txBody>
          <a:bodyPr/>
          <a:lstStyle/>
          <a:p>
            <a:r>
              <a:rPr lang="en-US" dirty="0"/>
              <a:t>Scheduled vs. Unscheduled (Loop) Flow</a:t>
            </a:r>
          </a:p>
        </p:txBody>
      </p:sp>
      <p:sp>
        <p:nvSpPr>
          <p:cNvPr id="6" name="Content Placeholder 2">
            <a:extLst>
              <a:ext uri="{FF2B5EF4-FFF2-40B4-BE49-F238E27FC236}">
                <a16:creationId xmlns:a16="http://schemas.microsoft.com/office/drawing/2014/main" id="{F9D7FD2E-0F4F-F87B-B2D9-79BAD9EE44F6}"/>
              </a:ext>
            </a:extLst>
          </p:cNvPr>
          <p:cNvSpPr txBox="1">
            <a:spLocks/>
          </p:cNvSpPr>
          <p:nvPr/>
        </p:nvSpPr>
        <p:spPr>
          <a:xfrm>
            <a:off x="822960" y="2532380"/>
            <a:ext cx="10515600" cy="6953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Schedule from PNW to CA but through RM and DSW because transmission was available and/or cheaper</a:t>
            </a:r>
          </a:p>
          <a:p>
            <a:endParaRPr lang="en-US" dirty="0"/>
          </a:p>
        </p:txBody>
      </p:sp>
      <p:sp>
        <p:nvSpPr>
          <p:cNvPr id="7" name="Rectangle 6">
            <a:extLst>
              <a:ext uri="{FF2B5EF4-FFF2-40B4-BE49-F238E27FC236}">
                <a16:creationId xmlns:a16="http://schemas.microsoft.com/office/drawing/2014/main" id="{1138DC27-1711-91EF-49A6-0CFFB3C82B4F}"/>
              </a:ext>
            </a:extLst>
          </p:cNvPr>
          <p:cNvSpPr/>
          <p:nvPr/>
        </p:nvSpPr>
        <p:spPr>
          <a:xfrm>
            <a:off x="3442997" y="3547097"/>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8" name="Rectangle 7">
            <a:extLst>
              <a:ext uri="{FF2B5EF4-FFF2-40B4-BE49-F238E27FC236}">
                <a16:creationId xmlns:a16="http://schemas.microsoft.com/office/drawing/2014/main" id="{54D1045E-BCDA-BC19-EFAF-B5C8F85C66AA}"/>
              </a:ext>
            </a:extLst>
          </p:cNvPr>
          <p:cNvSpPr/>
          <p:nvPr/>
        </p:nvSpPr>
        <p:spPr>
          <a:xfrm>
            <a:off x="3442997" y="532302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9" name="Rectangle 8">
            <a:extLst>
              <a:ext uri="{FF2B5EF4-FFF2-40B4-BE49-F238E27FC236}">
                <a16:creationId xmlns:a16="http://schemas.microsoft.com/office/drawing/2014/main" id="{64CF5FA7-F2E0-80E5-8D7E-76A43BF7FBCD}"/>
              </a:ext>
            </a:extLst>
          </p:cNvPr>
          <p:cNvSpPr/>
          <p:nvPr/>
        </p:nvSpPr>
        <p:spPr>
          <a:xfrm>
            <a:off x="6080761" y="3547097"/>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RM</a:t>
            </a:r>
          </a:p>
        </p:txBody>
      </p:sp>
      <p:sp>
        <p:nvSpPr>
          <p:cNvPr id="10" name="Rectangle 9">
            <a:extLst>
              <a:ext uri="{FF2B5EF4-FFF2-40B4-BE49-F238E27FC236}">
                <a16:creationId xmlns:a16="http://schemas.microsoft.com/office/drawing/2014/main" id="{1A6F64ED-CBF4-AD97-B6D7-BEAF62F8B333}"/>
              </a:ext>
            </a:extLst>
          </p:cNvPr>
          <p:cNvSpPr/>
          <p:nvPr/>
        </p:nvSpPr>
        <p:spPr>
          <a:xfrm>
            <a:off x="6080761" y="532302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DSW</a:t>
            </a:r>
          </a:p>
        </p:txBody>
      </p:sp>
      <p:cxnSp>
        <p:nvCxnSpPr>
          <p:cNvPr id="11" name="Straight Connector 10">
            <a:extLst>
              <a:ext uri="{FF2B5EF4-FFF2-40B4-BE49-F238E27FC236}">
                <a16:creationId xmlns:a16="http://schemas.microsoft.com/office/drawing/2014/main" id="{CDE538DD-281D-73AF-F938-A2DE3BBE31F0}"/>
              </a:ext>
            </a:extLst>
          </p:cNvPr>
          <p:cNvCxnSpPr>
            <a:stCxn id="8" idx="0"/>
            <a:endCxn id="7" idx="2"/>
          </p:cNvCxnSpPr>
          <p:nvPr/>
        </p:nvCxnSpPr>
        <p:spPr>
          <a:xfrm flipV="1">
            <a:off x="4050886" y="42778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3A004A3-D84B-533C-A4C9-1F70D9F6614A}"/>
              </a:ext>
            </a:extLst>
          </p:cNvPr>
          <p:cNvCxnSpPr>
            <a:cxnSpLocks/>
            <a:stCxn id="10" idx="0"/>
            <a:endCxn id="9" idx="2"/>
          </p:cNvCxnSpPr>
          <p:nvPr/>
        </p:nvCxnSpPr>
        <p:spPr>
          <a:xfrm flipV="1">
            <a:off x="6688650" y="42778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EE5CBC3E-6D6F-EAEF-CDE6-8986B8102F1B}"/>
              </a:ext>
            </a:extLst>
          </p:cNvPr>
          <p:cNvCxnSpPr>
            <a:cxnSpLocks/>
            <a:stCxn id="8" idx="3"/>
            <a:endCxn id="10" idx="1"/>
          </p:cNvCxnSpPr>
          <p:nvPr/>
        </p:nvCxnSpPr>
        <p:spPr>
          <a:xfrm>
            <a:off x="4658775" y="5688388"/>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8F387416-842A-5F41-8FEB-1390127FC739}"/>
              </a:ext>
            </a:extLst>
          </p:cNvPr>
          <p:cNvCxnSpPr>
            <a:cxnSpLocks/>
            <a:stCxn id="9" idx="1"/>
            <a:endCxn id="7" idx="3"/>
          </p:cNvCxnSpPr>
          <p:nvPr/>
        </p:nvCxnSpPr>
        <p:spPr>
          <a:xfrm flipH="1">
            <a:off x="4658775" y="3912462"/>
            <a:ext cx="1421986" cy="0"/>
          </a:xfrm>
          <a:prstGeom prst="line">
            <a:avLst/>
          </a:prstGeom>
        </p:spPr>
        <p:style>
          <a:lnRef idx="3">
            <a:schemeClr val="dk1"/>
          </a:lnRef>
          <a:fillRef idx="0">
            <a:schemeClr val="dk1"/>
          </a:fillRef>
          <a:effectRef idx="2">
            <a:schemeClr val="dk1"/>
          </a:effectRef>
          <a:fontRef idx="minor">
            <a:schemeClr val="tx1"/>
          </a:fontRef>
        </p:style>
      </p:cxnSp>
      <p:sp>
        <p:nvSpPr>
          <p:cNvPr id="15" name="Arrow: Right 14">
            <a:extLst>
              <a:ext uri="{FF2B5EF4-FFF2-40B4-BE49-F238E27FC236}">
                <a16:creationId xmlns:a16="http://schemas.microsoft.com/office/drawing/2014/main" id="{26682B94-2122-6DD0-1897-305A687E95F8}"/>
              </a:ext>
            </a:extLst>
          </p:cNvPr>
          <p:cNvSpPr/>
          <p:nvPr/>
        </p:nvSpPr>
        <p:spPr>
          <a:xfrm>
            <a:off x="5052527" y="3547098"/>
            <a:ext cx="634482" cy="29464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C5C90CB4-2EF3-5AB5-AE82-AFB5D4157B0C}"/>
              </a:ext>
            </a:extLst>
          </p:cNvPr>
          <p:cNvSpPr/>
          <p:nvPr/>
        </p:nvSpPr>
        <p:spPr>
          <a:xfrm rot="10800000">
            <a:off x="5052527" y="5755172"/>
            <a:ext cx="634482" cy="303329"/>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2F9A9EDB-E7BD-5574-1659-1D1D2E32F770}"/>
              </a:ext>
            </a:extLst>
          </p:cNvPr>
          <p:cNvSpPr/>
          <p:nvPr/>
        </p:nvSpPr>
        <p:spPr>
          <a:xfrm rot="5400000">
            <a:off x="6631390" y="4614333"/>
            <a:ext cx="634482" cy="359913"/>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Down 17">
            <a:extLst>
              <a:ext uri="{FF2B5EF4-FFF2-40B4-BE49-F238E27FC236}">
                <a16:creationId xmlns:a16="http://schemas.microsoft.com/office/drawing/2014/main" id="{1A26523A-B2E5-BF18-D3BB-2D74C7699882}"/>
              </a:ext>
            </a:extLst>
          </p:cNvPr>
          <p:cNvSpPr/>
          <p:nvPr/>
        </p:nvSpPr>
        <p:spPr>
          <a:xfrm>
            <a:off x="2901825" y="3841739"/>
            <a:ext cx="470260" cy="2006741"/>
          </a:xfrm>
          <a:prstGeom prst="downArrow">
            <a:avLst>
              <a:gd name="adj1" fmla="val 50000"/>
              <a:gd name="adj2" fmla="val 10875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49D5E00-7984-D666-5ED9-15D5527A1407}"/>
              </a:ext>
            </a:extLst>
          </p:cNvPr>
          <p:cNvSpPr txBox="1"/>
          <p:nvPr/>
        </p:nvSpPr>
        <p:spPr>
          <a:xfrm>
            <a:off x="4529859" y="3213691"/>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0" name="TextBox 19">
            <a:extLst>
              <a:ext uri="{FF2B5EF4-FFF2-40B4-BE49-F238E27FC236}">
                <a16:creationId xmlns:a16="http://schemas.microsoft.com/office/drawing/2014/main" id="{EEFF7474-FE02-B019-C119-580219D042F1}"/>
              </a:ext>
            </a:extLst>
          </p:cNvPr>
          <p:cNvSpPr txBox="1"/>
          <p:nvPr/>
        </p:nvSpPr>
        <p:spPr>
          <a:xfrm>
            <a:off x="1603481" y="4263640"/>
            <a:ext cx="1426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Flow</a:t>
            </a:r>
          </a:p>
        </p:txBody>
      </p:sp>
      <p:sp>
        <p:nvSpPr>
          <p:cNvPr id="21" name="TextBox 20">
            <a:extLst>
              <a:ext uri="{FF2B5EF4-FFF2-40B4-BE49-F238E27FC236}">
                <a16:creationId xmlns:a16="http://schemas.microsoft.com/office/drawing/2014/main" id="{211A29D3-D984-CEFF-A906-01C597615055}"/>
              </a:ext>
            </a:extLst>
          </p:cNvPr>
          <p:cNvSpPr txBox="1"/>
          <p:nvPr/>
        </p:nvSpPr>
        <p:spPr>
          <a:xfrm>
            <a:off x="7038707" y="4540639"/>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2" name="TextBox 21">
            <a:extLst>
              <a:ext uri="{FF2B5EF4-FFF2-40B4-BE49-F238E27FC236}">
                <a16:creationId xmlns:a16="http://schemas.microsoft.com/office/drawing/2014/main" id="{3051EC6F-AB30-F613-2786-10DC60617B1E}"/>
              </a:ext>
            </a:extLst>
          </p:cNvPr>
          <p:cNvSpPr txBox="1"/>
          <p:nvPr/>
        </p:nvSpPr>
        <p:spPr>
          <a:xfrm>
            <a:off x="4572627" y="6047144"/>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23" name="Arrow: Right 22">
            <a:extLst>
              <a:ext uri="{FF2B5EF4-FFF2-40B4-BE49-F238E27FC236}">
                <a16:creationId xmlns:a16="http://schemas.microsoft.com/office/drawing/2014/main" id="{1CEC1A8B-05DA-91AB-A487-6AFE8E4B601B}"/>
              </a:ext>
            </a:extLst>
          </p:cNvPr>
          <p:cNvSpPr/>
          <p:nvPr/>
        </p:nvSpPr>
        <p:spPr>
          <a:xfrm rot="16200000">
            <a:off x="5396154" y="4039607"/>
            <a:ext cx="418931" cy="188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35EE607-1645-050A-CB16-0B6F6EFA5167}"/>
              </a:ext>
            </a:extLst>
          </p:cNvPr>
          <p:cNvSpPr/>
          <p:nvPr/>
        </p:nvSpPr>
        <p:spPr>
          <a:xfrm>
            <a:off x="5218705" y="4475932"/>
            <a:ext cx="100927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Contract Path</a:t>
            </a:r>
          </a:p>
        </p:txBody>
      </p:sp>
      <p:sp>
        <p:nvSpPr>
          <p:cNvPr id="25" name="Arrow: Right 24">
            <a:extLst>
              <a:ext uri="{FF2B5EF4-FFF2-40B4-BE49-F238E27FC236}">
                <a16:creationId xmlns:a16="http://schemas.microsoft.com/office/drawing/2014/main" id="{4687DBC5-7098-B951-AB02-D1DCF6469371}"/>
              </a:ext>
            </a:extLst>
          </p:cNvPr>
          <p:cNvSpPr/>
          <p:nvPr/>
        </p:nvSpPr>
        <p:spPr>
          <a:xfrm rot="5400000">
            <a:off x="5402530" y="5370109"/>
            <a:ext cx="418931" cy="188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AA16BEBF-1707-5CB2-483B-AAD85BCF0308}"/>
              </a:ext>
            </a:extLst>
          </p:cNvPr>
          <p:cNvSpPr/>
          <p:nvPr/>
        </p:nvSpPr>
        <p:spPr>
          <a:xfrm>
            <a:off x="6252446" y="4693901"/>
            <a:ext cx="418931" cy="188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12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E7FA7C-649C-81CE-1548-02DBC9EB7A7F}"/>
              </a:ext>
            </a:extLst>
          </p:cNvPr>
          <p:cNvSpPr>
            <a:spLocks noGrp="1"/>
          </p:cNvSpPr>
          <p:nvPr>
            <p:ph type="ftr" sz="quarter" idx="10"/>
          </p:nvPr>
        </p:nvSpPr>
        <p:spPr/>
        <p:txBody>
          <a:bodyPr/>
          <a:lstStyle/>
          <a:p>
            <a:r>
              <a:rPr lang="en-US" dirty="0"/>
              <a:t>Western Interconnection Regional Advisory Body</a:t>
            </a:r>
          </a:p>
        </p:txBody>
      </p:sp>
      <p:sp>
        <p:nvSpPr>
          <p:cNvPr id="3" name="Slide Number Placeholder 2">
            <a:extLst>
              <a:ext uri="{FF2B5EF4-FFF2-40B4-BE49-F238E27FC236}">
                <a16:creationId xmlns:a16="http://schemas.microsoft.com/office/drawing/2014/main" id="{C9FDF448-B9F7-478F-A800-5FE04A428DF7}"/>
              </a:ext>
            </a:extLst>
          </p:cNvPr>
          <p:cNvSpPr>
            <a:spLocks noGrp="1"/>
          </p:cNvSpPr>
          <p:nvPr>
            <p:ph type="sldNum" sz="quarter" idx="11"/>
          </p:nvPr>
        </p:nvSpPr>
        <p:spPr/>
        <p:txBody>
          <a:bodyPr/>
          <a:lstStyle/>
          <a:p>
            <a:fld id="{954FF8D8-A574-421D-8571-5DA7A5D717B2}" type="slidenum">
              <a:rPr lang="en-US" smtClean="0"/>
              <a:pPr/>
              <a:t>9</a:t>
            </a:fld>
            <a:endParaRPr lang="en-US" dirty="0"/>
          </a:p>
        </p:txBody>
      </p:sp>
      <p:sp>
        <p:nvSpPr>
          <p:cNvPr id="4" name="Title 3">
            <a:extLst>
              <a:ext uri="{FF2B5EF4-FFF2-40B4-BE49-F238E27FC236}">
                <a16:creationId xmlns:a16="http://schemas.microsoft.com/office/drawing/2014/main" id="{EDFBE652-CC49-40F1-7F96-7A3446B93B09}"/>
              </a:ext>
            </a:extLst>
          </p:cNvPr>
          <p:cNvSpPr>
            <a:spLocks noGrp="1"/>
          </p:cNvSpPr>
          <p:nvPr>
            <p:ph type="title"/>
          </p:nvPr>
        </p:nvSpPr>
        <p:spPr/>
        <p:txBody>
          <a:bodyPr/>
          <a:lstStyle/>
          <a:p>
            <a:r>
              <a:rPr lang="en-US" dirty="0"/>
              <a:t>Unscheduled Flow Creates Congestion</a:t>
            </a:r>
          </a:p>
        </p:txBody>
      </p:sp>
      <p:sp>
        <p:nvSpPr>
          <p:cNvPr id="25" name="Content Placeholder 2">
            <a:extLst>
              <a:ext uri="{FF2B5EF4-FFF2-40B4-BE49-F238E27FC236}">
                <a16:creationId xmlns:a16="http://schemas.microsoft.com/office/drawing/2014/main" id="{CDD71FB5-8DDE-A6DB-A83C-F245EB48A9DF}"/>
              </a:ext>
            </a:extLst>
          </p:cNvPr>
          <p:cNvSpPr txBox="1">
            <a:spLocks/>
          </p:cNvSpPr>
          <p:nvPr/>
        </p:nvSpPr>
        <p:spPr>
          <a:xfrm>
            <a:off x="822960" y="2430780"/>
            <a:ext cx="10515600" cy="695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Congestion on Path from PNW to CA due to Unscheduled Flows</a:t>
            </a:r>
          </a:p>
          <a:p>
            <a:endParaRPr lang="en-US" dirty="0"/>
          </a:p>
        </p:txBody>
      </p:sp>
      <p:sp>
        <p:nvSpPr>
          <p:cNvPr id="26" name="Rectangle 25">
            <a:extLst>
              <a:ext uri="{FF2B5EF4-FFF2-40B4-BE49-F238E27FC236}">
                <a16:creationId xmlns:a16="http://schemas.microsoft.com/office/drawing/2014/main" id="{6CACE6A7-69BC-3C87-3F15-DCCD9F21696F}"/>
              </a:ext>
            </a:extLst>
          </p:cNvPr>
          <p:cNvSpPr/>
          <p:nvPr/>
        </p:nvSpPr>
        <p:spPr>
          <a:xfrm>
            <a:off x="3442997" y="3445497"/>
            <a:ext cx="1215778" cy="730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PNW</a:t>
            </a:r>
          </a:p>
        </p:txBody>
      </p:sp>
      <p:sp>
        <p:nvSpPr>
          <p:cNvPr id="27" name="Rectangle 26">
            <a:extLst>
              <a:ext uri="{FF2B5EF4-FFF2-40B4-BE49-F238E27FC236}">
                <a16:creationId xmlns:a16="http://schemas.microsoft.com/office/drawing/2014/main" id="{A5D9124C-EF70-B862-CD60-2328BE84BBB7}"/>
              </a:ext>
            </a:extLst>
          </p:cNvPr>
          <p:cNvSpPr/>
          <p:nvPr/>
        </p:nvSpPr>
        <p:spPr>
          <a:xfrm>
            <a:off x="3442997" y="5221423"/>
            <a:ext cx="1215778" cy="73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CA</a:t>
            </a:r>
          </a:p>
        </p:txBody>
      </p:sp>
      <p:sp>
        <p:nvSpPr>
          <p:cNvPr id="28" name="Rectangle 27">
            <a:extLst>
              <a:ext uri="{FF2B5EF4-FFF2-40B4-BE49-F238E27FC236}">
                <a16:creationId xmlns:a16="http://schemas.microsoft.com/office/drawing/2014/main" id="{3B3F01BF-D8C5-6353-9E7F-CCE714185845}"/>
              </a:ext>
            </a:extLst>
          </p:cNvPr>
          <p:cNvSpPr/>
          <p:nvPr/>
        </p:nvSpPr>
        <p:spPr>
          <a:xfrm>
            <a:off x="6080761" y="3445497"/>
            <a:ext cx="1215778" cy="7307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RM</a:t>
            </a:r>
          </a:p>
        </p:txBody>
      </p:sp>
      <p:sp>
        <p:nvSpPr>
          <p:cNvPr id="29" name="Rectangle 28">
            <a:extLst>
              <a:ext uri="{FF2B5EF4-FFF2-40B4-BE49-F238E27FC236}">
                <a16:creationId xmlns:a16="http://schemas.microsoft.com/office/drawing/2014/main" id="{012302F1-8920-4A6E-5DBA-0B8D5A880E50}"/>
              </a:ext>
            </a:extLst>
          </p:cNvPr>
          <p:cNvSpPr/>
          <p:nvPr/>
        </p:nvSpPr>
        <p:spPr>
          <a:xfrm>
            <a:off x="6080761" y="5221423"/>
            <a:ext cx="1215778" cy="730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DSW</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640A092A-EF86-9376-F497-B1ED063D5117}"/>
              </a:ext>
            </a:extLst>
          </p:cNvPr>
          <p:cNvCxnSpPr>
            <a:stCxn id="27" idx="0"/>
            <a:endCxn id="26" idx="2"/>
          </p:cNvCxnSpPr>
          <p:nvPr/>
        </p:nvCxnSpPr>
        <p:spPr>
          <a:xfrm flipV="1">
            <a:off x="4050886" y="4176227"/>
            <a:ext cx="0" cy="1045196"/>
          </a:xfrm>
          <a:prstGeom prst="line">
            <a:avLst/>
          </a:prstGeom>
          <a:ln w="38100">
            <a:solidFill>
              <a:srgbClr val="FF0000"/>
            </a:solidFill>
          </a:ln>
          <a:effectLst>
            <a:glow rad="228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1ACBF58-F5AA-0356-E23C-800D0D3EA19B}"/>
              </a:ext>
            </a:extLst>
          </p:cNvPr>
          <p:cNvCxnSpPr>
            <a:cxnSpLocks/>
            <a:stCxn id="29" idx="0"/>
            <a:endCxn id="28" idx="2"/>
          </p:cNvCxnSpPr>
          <p:nvPr/>
        </p:nvCxnSpPr>
        <p:spPr>
          <a:xfrm flipV="1">
            <a:off x="6688650" y="4176227"/>
            <a:ext cx="0" cy="104519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5F582872-E805-A3FC-8F17-CFF4FFCCA649}"/>
              </a:ext>
            </a:extLst>
          </p:cNvPr>
          <p:cNvCxnSpPr>
            <a:cxnSpLocks/>
            <a:stCxn id="27" idx="3"/>
            <a:endCxn id="29" idx="1"/>
          </p:cNvCxnSpPr>
          <p:nvPr/>
        </p:nvCxnSpPr>
        <p:spPr>
          <a:xfrm>
            <a:off x="4658775" y="5586788"/>
            <a:ext cx="1421986" cy="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280BE7D-208E-B4E7-8509-BDA73A3FADEC}"/>
              </a:ext>
            </a:extLst>
          </p:cNvPr>
          <p:cNvCxnSpPr>
            <a:cxnSpLocks/>
            <a:stCxn id="28" idx="1"/>
            <a:endCxn id="26" idx="3"/>
          </p:cNvCxnSpPr>
          <p:nvPr/>
        </p:nvCxnSpPr>
        <p:spPr>
          <a:xfrm flipH="1">
            <a:off x="4658775" y="3810862"/>
            <a:ext cx="1421986" cy="0"/>
          </a:xfrm>
          <a:prstGeom prst="line">
            <a:avLst/>
          </a:prstGeom>
        </p:spPr>
        <p:style>
          <a:lnRef idx="3">
            <a:schemeClr val="dk1"/>
          </a:lnRef>
          <a:fillRef idx="0">
            <a:schemeClr val="dk1"/>
          </a:fillRef>
          <a:effectRef idx="2">
            <a:schemeClr val="dk1"/>
          </a:effectRef>
          <a:fontRef idx="minor">
            <a:schemeClr val="tx1"/>
          </a:fontRef>
        </p:style>
      </p:cxnSp>
      <p:sp>
        <p:nvSpPr>
          <p:cNvPr id="34" name="Arrow: Right 33">
            <a:extLst>
              <a:ext uri="{FF2B5EF4-FFF2-40B4-BE49-F238E27FC236}">
                <a16:creationId xmlns:a16="http://schemas.microsoft.com/office/drawing/2014/main" id="{0BF4F247-3E96-C740-A9C6-2560184F7CDA}"/>
              </a:ext>
            </a:extLst>
          </p:cNvPr>
          <p:cNvSpPr/>
          <p:nvPr/>
        </p:nvSpPr>
        <p:spPr>
          <a:xfrm>
            <a:off x="5052527" y="3445498"/>
            <a:ext cx="634482" cy="294642"/>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4D5B9B15-D1F3-25E8-DE38-A6B450CC68BF}"/>
              </a:ext>
            </a:extLst>
          </p:cNvPr>
          <p:cNvSpPr/>
          <p:nvPr/>
        </p:nvSpPr>
        <p:spPr>
          <a:xfrm rot="10800000">
            <a:off x="5052527" y="5653572"/>
            <a:ext cx="634482" cy="303329"/>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Arrow: Right 35">
            <a:extLst>
              <a:ext uri="{FF2B5EF4-FFF2-40B4-BE49-F238E27FC236}">
                <a16:creationId xmlns:a16="http://schemas.microsoft.com/office/drawing/2014/main" id="{B750B584-319C-2933-F494-3DCEA8B46997}"/>
              </a:ext>
            </a:extLst>
          </p:cNvPr>
          <p:cNvSpPr/>
          <p:nvPr/>
        </p:nvSpPr>
        <p:spPr>
          <a:xfrm rot="5400000">
            <a:off x="6631390" y="4512733"/>
            <a:ext cx="634482" cy="359913"/>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A01071A2-578C-682C-D182-37AC0ED9A0F9}"/>
              </a:ext>
            </a:extLst>
          </p:cNvPr>
          <p:cNvSpPr/>
          <p:nvPr/>
        </p:nvSpPr>
        <p:spPr>
          <a:xfrm>
            <a:off x="2859880" y="3577555"/>
            <a:ext cx="541172" cy="2298584"/>
          </a:xfrm>
          <a:prstGeom prst="downArrow">
            <a:avLst>
              <a:gd name="adj1" fmla="val 50000"/>
              <a:gd name="adj2" fmla="val 10875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4E9BA80-C89A-8691-968F-D16467546A14}"/>
              </a:ext>
            </a:extLst>
          </p:cNvPr>
          <p:cNvSpPr txBox="1"/>
          <p:nvPr/>
        </p:nvSpPr>
        <p:spPr>
          <a:xfrm>
            <a:off x="4529859" y="3112091"/>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39" name="TextBox 38">
            <a:extLst>
              <a:ext uri="{FF2B5EF4-FFF2-40B4-BE49-F238E27FC236}">
                <a16:creationId xmlns:a16="http://schemas.microsoft.com/office/drawing/2014/main" id="{8CA8A001-74F3-8DA6-B4B4-575098EDA706}"/>
              </a:ext>
            </a:extLst>
          </p:cNvPr>
          <p:cNvSpPr txBox="1"/>
          <p:nvPr/>
        </p:nvSpPr>
        <p:spPr>
          <a:xfrm>
            <a:off x="1603481" y="4162040"/>
            <a:ext cx="1426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Unscheduled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Flow</a:t>
            </a:r>
          </a:p>
        </p:txBody>
      </p:sp>
      <p:sp>
        <p:nvSpPr>
          <p:cNvPr id="40" name="TextBox 39">
            <a:extLst>
              <a:ext uri="{FF2B5EF4-FFF2-40B4-BE49-F238E27FC236}">
                <a16:creationId xmlns:a16="http://schemas.microsoft.com/office/drawing/2014/main" id="{71DC31A0-A14A-C62F-30AD-430F8D41E962}"/>
              </a:ext>
            </a:extLst>
          </p:cNvPr>
          <p:cNvSpPr txBox="1"/>
          <p:nvPr/>
        </p:nvSpPr>
        <p:spPr>
          <a:xfrm>
            <a:off x="7038707" y="4439039"/>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41" name="TextBox 40">
            <a:extLst>
              <a:ext uri="{FF2B5EF4-FFF2-40B4-BE49-F238E27FC236}">
                <a16:creationId xmlns:a16="http://schemas.microsoft.com/office/drawing/2014/main" id="{04F75C8A-15CB-42E4-E395-4870D9825596}"/>
              </a:ext>
            </a:extLst>
          </p:cNvPr>
          <p:cNvSpPr txBox="1"/>
          <p:nvPr/>
        </p:nvSpPr>
        <p:spPr>
          <a:xfrm>
            <a:off x="4572627" y="5945544"/>
            <a:ext cx="1679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Scheduled Flow</a:t>
            </a:r>
          </a:p>
        </p:txBody>
      </p:sp>
      <p:sp>
        <p:nvSpPr>
          <p:cNvPr id="42" name="Arrow: Right 41">
            <a:extLst>
              <a:ext uri="{FF2B5EF4-FFF2-40B4-BE49-F238E27FC236}">
                <a16:creationId xmlns:a16="http://schemas.microsoft.com/office/drawing/2014/main" id="{C517156F-F994-ACED-0B31-C626F8A6E5A1}"/>
              </a:ext>
            </a:extLst>
          </p:cNvPr>
          <p:cNvSpPr/>
          <p:nvPr/>
        </p:nvSpPr>
        <p:spPr>
          <a:xfrm rot="10800000">
            <a:off x="4152815" y="4577281"/>
            <a:ext cx="418931" cy="1881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E5CE56A9-FE2A-3EB6-30F8-4A5AD037CEC9}"/>
              </a:ext>
            </a:extLst>
          </p:cNvPr>
          <p:cNvSpPr/>
          <p:nvPr/>
        </p:nvSpPr>
        <p:spPr>
          <a:xfrm>
            <a:off x="4639215" y="4375448"/>
            <a:ext cx="12879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Congested Path</a:t>
            </a:r>
          </a:p>
        </p:txBody>
      </p:sp>
    </p:spTree>
    <p:extLst>
      <p:ext uri="{BB962C8B-B14F-4D97-AF65-F5344CB8AC3E}">
        <p14:creationId xmlns:p14="http://schemas.microsoft.com/office/powerpoint/2010/main" val="2644218321"/>
      </p:ext>
    </p:extLst>
  </p:cSld>
  <p:clrMapOvr>
    <a:masterClrMapping/>
  </p:clrMapOvr>
</p:sld>
</file>

<file path=ppt/theme/theme1.xml><?xml version="1.0" encoding="utf-8"?>
<a:theme xmlns:a="http://schemas.openxmlformats.org/drawingml/2006/main" name="WIRAB Slides">
  <a:themeElements>
    <a:clrScheme name="Custom 1">
      <a:dk1>
        <a:sysClr val="windowText" lastClr="000000"/>
      </a:dk1>
      <a:lt1>
        <a:sysClr val="window" lastClr="FFFFFF"/>
      </a:lt1>
      <a:dk2>
        <a:srgbClr val="44546A"/>
      </a:dk2>
      <a:lt2>
        <a:srgbClr val="E7E6E6"/>
      </a:lt2>
      <a:accent1>
        <a:srgbClr val="2F5496"/>
      </a:accent1>
      <a:accent2>
        <a:srgbClr val="53813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8BA8648-AA3D-40A1-9697-FEDB989C52C0}" vid="{F89EE4D2-7AE4-4E98-9E23-67D27D319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WIRAB Template</Template>
  <TotalTime>16666</TotalTime>
  <Words>2173</Words>
  <Application>Microsoft Office PowerPoint</Application>
  <PresentationFormat>Widescreen</PresentationFormat>
  <Paragraphs>348</Paragraphs>
  <Slides>24</Slides>
  <Notes>24</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Impact</vt:lpstr>
      <vt:lpstr>WIRAB Slides</vt:lpstr>
      <vt:lpstr>Loop Flow and Congestion Management in the Western Interconnection</vt:lpstr>
      <vt:lpstr>Who is WIRAB?</vt:lpstr>
      <vt:lpstr>Western RC Transition (2019)</vt:lpstr>
      <vt:lpstr>Western Interconnection Context</vt:lpstr>
      <vt:lpstr>What is Loop Flow?</vt:lpstr>
      <vt:lpstr>The Physics of Loop Flow (Unscheduled Flow)</vt:lpstr>
      <vt:lpstr>Scheduled vs. Unscheduled (Loop) Flow</vt:lpstr>
      <vt:lpstr>Scheduled vs. Unscheduled (Loop) Flow</vt:lpstr>
      <vt:lpstr>Unscheduled Flow Creates Congestion</vt:lpstr>
      <vt:lpstr>Western Interconnection Unscheduled Flow Mitigation Plan (WIUFMP)</vt:lpstr>
      <vt:lpstr>UFMP Qualified Paths </vt:lpstr>
      <vt:lpstr>Phase Shifting Transformers</vt:lpstr>
      <vt:lpstr>Phase Shifters Relieve Unscheduled Flow</vt:lpstr>
      <vt:lpstr>Phase Shifters Relieve Unscheduled Flow</vt:lpstr>
      <vt:lpstr>Schedule Cuts Relieve Unscheduled Flow and Congestion</vt:lpstr>
      <vt:lpstr>Process and Limitations of the WIUFMP</vt:lpstr>
      <vt:lpstr>Market Seams</vt:lpstr>
      <vt:lpstr>Challenges from Loop Flow at New Market Seams</vt:lpstr>
      <vt:lpstr>Wrap up</vt:lpstr>
      <vt:lpstr>Thank You!</vt:lpstr>
      <vt:lpstr>WIRAB Official Membership</vt:lpstr>
      <vt:lpstr>UFMP Administrator – Southwest Power Pool</vt:lpstr>
      <vt:lpstr>UFMP, Reliability Coordination and the UFMP Administrator</vt:lpstr>
      <vt:lpstr>Annual COPS Hours and Cost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Baran</dc:creator>
  <cp:lastModifiedBy>Eric Baran</cp:lastModifiedBy>
  <cp:revision>1</cp:revision>
  <cp:lastPrinted>2025-10-13T14:47:16Z</cp:lastPrinted>
  <dcterms:created xsi:type="dcterms:W3CDTF">2025-06-20T15:04:15Z</dcterms:created>
  <dcterms:modified xsi:type="dcterms:W3CDTF">2025-10-13T21:21:39Z</dcterms:modified>
</cp:coreProperties>
</file>