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88" r:id="rId5"/>
    <p:sldId id="1008" r:id="rId6"/>
    <p:sldId id="1019" r:id="rId7"/>
    <p:sldId id="1020" r:id="rId8"/>
    <p:sldId id="101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2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949" userDrawn="1">
          <p15:clr>
            <a:srgbClr val="A4A3A4"/>
          </p15:clr>
        </p15:guide>
        <p15:guide id="4" pos="360" userDrawn="1">
          <p15:clr>
            <a:srgbClr val="A4A3A4"/>
          </p15:clr>
        </p15:guide>
        <p15:guide id="5" pos="7272" userDrawn="1">
          <p15:clr>
            <a:srgbClr val="A4A3A4"/>
          </p15:clr>
        </p15:guide>
        <p15:guide id="6" orient="horz" pos="347" userDrawn="1">
          <p15:clr>
            <a:srgbClr val="A4A3A4"/>
          </p15:clr>
        </p15:guide>
        <p15:guide id="7" orient="horz" pos="744" userDrawn="1">
          <p15:clr>
            <a:srgbClr val="A4A3A4"/>
          </p15:clr>
        </p15:guide>
        <p15:guide id="8" orient="horz" pos="37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gopoulos, Kristina G. (Fed)" initials="RKG(" lastIdx="4" clrIdx="0">
    <p:extLst>
      <p:ext uri="{19B8F6BF-5375-455C-9EA6-DF929625EA0E}">
        <p15:presenceInfo xmlns:p15="http://schemas.microsoft.com/office/powerpoint/2012/main" userId="S::kgr@NIST.GOV::72d41338-671d-4b92-909d-ba4e8bcbb6d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9A5"/>
    <a:srgbClr val="0B517B"/>
    <a:srgbClr val="073050"/>
    <a:srgbClr val="000000"/>
    <a:srgbClr val="FFFFFF"/>
    <a:srgbClr val="24607A"/>
    <a:srgbClr val="B2D5E1"/>
    <a:srgbClr val="B1EEEE"/>
    <a:srgbClr val="3C76AA"/>
    <a:srgbClr val="157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76" autoAdjust="0"/>
    <p:restoredTop sz="61667" autoAdjust="0"/>
  </p:normalViewPr>
  <p:slideViewPr>
    <p:cSldViewPr snapToGrid="0" snapToObjects="1" showGuides="1">
      <p:cViewPr varScale="1">
        <p:scale>
          <a:sx n="67" d="100"/>
          <a:sy n="67" d="100"/>
        </p:scale>
        <p:origin x="1976" y="184"/>
      </p:cViewPr>
      <p:guideLst>
        <p:guide orient="horz" pos="3312"/>
        <p:guide pos="3864"/>
        <p:guide orient="horz" pos="949"/>
        <p:guide pos="360"/>
        <p:guide pos="7272"/>
        <p:guide orient="horz" pos="347"/>
        <p:guide orient="horz" pos="744"/>
        <p:guide orient="horz"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309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085546-7C7C-4B3E-ABEB-2669F1A65FB2}" type="doc">
      <dgm:prSet loTypeId="urn:microsoft.com/office/officeart/2017/3/layout/DropPinTimeline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CEA5FC-4640-45AF-B712-7A4FD94AEF0D}">
      <dgm:prSet phldrT="[Text]" custT="1"/>
      <dgm:spPr/>
      <dgm:t>
        <a:bodyPr/>
        <a:lstStyle/>
        <a:p>
          <a:pPr>
            <a:defRPr b="1"/>
          </a:pPr>
          <a:r>
            <a:rPr lang="en-US" sz="1600" dirty="0"/>
            <a:t>Day 0 – </a:t>
          </a:r>
        </a:p>
        <a:p>
          <a:pPr>
            <a:defRPr b="1"/>
          </a:pPr>
          <a:r>
            <a:rPr lang="en-US" sz="1600" dirty="0"/>
            <a:t>May 12, 2021</a:t>
          </a:r>
        </a:p>
      </dgm:t>
    </dgm:pt>
    <dgm:pt modelId="{929A5FD9-0612-4B79-9B59-C3C36D34A069}" type="parTrans" cxnId="{DBD99269-D7F7-4B47-B17B-A5AE402751D9}">
      <dgm:prSet/>
      <dgm:spPr/>
      <dgm:t>
        <a:bodyPr/>
        <a:lstStyle/>
        <a:p>
          <a:endParaRPr lang="en-US"/>
        </a:p>
      </dgm:t>
    </dgm:pt>
    <dgm:pt modelId="{0A99745B-BB5C-49B3-A782-8DB57641F6C9}" type="sibTrans" cxnId="{DBD99269-D7F7-4B47-B17B-A5AE402751D9}">
      <dgm:prSet/>
      <dgm:spPr/>
      <dgm:t>
        <a:bodyPr/>
        <a:lstStyle/>
        <a:p>
          <a:endParaRPr lang="en-US"/>
        </a:p>
      </dgm:t>
    </dgm:pt>
    <dgm:pt modelId="{096A9AF0-0DAE-4EB3-B448-4501DA034F4A}">
      <dgm:prSet phldrT="[Text]" custT="1"/>
      <dgm:spPr/>
      <dgm:t>
        <a:bodyPr/>
        <a:lstStyle/>
        <a:p>
          <a:pPr>
            <a:defRPr b="1"/>
          </a:pPr>
          <a:r>
            <a:rPr lang="en-US" sz="1600" b="1" i="0" dirty="0"/>
            <a:t>Day 30 – </a:t>
          </a:r>
        </a:p>
        <a:p>
          <a:pPr>
            <a:defRPr b="1"/>
          </a:pPr>
          <a:r>
            <a:rPr lang="en-US" sz="1600" b="1" i="0" dirty="0"/>
            <a:t>June 11, 2021</a:t>
          </a:r>
        </a:p>
      </dgm:t>
    </dgm:pt>
    <dgm:pt modelId="{8CE6ABD6-768E-42C8-9029-C3B5F278B21C}" type="parTrans" cxnId="{CA0753BD-DB60-4D68-8486-5B376B839B26}">
      <dgm:prSet/>
      <dgm:spPr/>
      <dgm:t>
        <a:bodyPr/>
        <a:lstStyle/>
        <a:p>
          <a:endParaRPr lang="en-US"/>
        </a:p>
      </dgm:t>
    </dgm:pt>
    <dgm:pt modelId="{6B0D7DA9-E6ED-4137-9716-F48BF62327A8}" type="sibTrans" cxnId="{CA0753BD-DB60-4D68-8486-5B376B839B26}">
      <dgm:prSet/>
      <dgm:spPr/>
      <dgm:t>
        <a:bodyPr/>
        <a:lstStyle/>
        <a:p>
          <a:endParaRPr lang="en-US"/>
        </a:p>
      </dgm:t>
    </dgm:pt>
    <dgm:pt modelId="{CA6B1BA0-B2FC-48AD-8EDA-F4AAA4AF2782}">
      <dgm:prSet custT="1"/>
      <dgm:spPr/>
      <dgm:t>
        <a:bodyPr/>
        <a:lstStyle/>
        <a:p>
          <a:pPr>
            <a:defRPr b="1"/>
          </a:pPr>
          <a:r>
            <a:rPr lang="en-US" sz="1600" b="1" i="0" dirty="0"/>
            <a:t>Day 60 – </a:t>
          </a:r>
        </a:p>
        <a:p>
          <a:pPr>
            <a:defRPr b="1"/>
          </a:pPr>
          <a:r>
            <a:rPr lang="en-US" sz="1600" b="1" i="0" dirty="0"/>
            <a:t>July 11, 2021</a:t>
          </a:r>
        </a:p>
      </dgm:t>
    </dgm:pt>
    <dgm:pt modelId="{D7D3AA07-BCB9-4212-A556-E90870FB1413}" type="parTrans" cxnId="{CD6B6EE8-3813-4EF1-BFEC-C005A3326D63}">
      <dgm:prSet/>
      <dgm:spPr/>
      <dgm:t>
        <a:bodyPr/>
        <a:lstStyle/>
        <a:p>
          <a:endParaRPr lang="en-US"/>
        </a:p>
      </dgm:t>
    </dgm:pt>
    <dgm:pt modelId="{39FB540D-D808-4040-9A37-0AC474C0212F}" type="sibTrans" cxnId="{CD6B6EE8-3813-4EF1-BFEC-C005A3326D63}">
      <dgm:prSet/>
      <dgm:spPr/>
      <dgm:t>
        <a:bodyPr/>
        <a:lstStyle/>
        <a:p>
          <a:endParaRPr lang="en-US"/>
        </a:p>
      </dgm:t>
    </dgm:pt>
    <dgm:pt modelId="{3CB04A44-4013-4CA7-90FD-29AFC3C15E37}">
      <dgm:prSet custT="1"/>
      <dgm:spPr/>
      <dgm:t>
        <a:bodyPr/>
        <a:lstStyle/>
        <a:p>
          <a:r>
            <a:rPr lang="en-US" sz="1400" dirty="0"/>
            <a:t>Publish guidance outlining security measures for critical software (4i)</a:t>
          </a:r>
        </a:p>
      </dgm:t>
    </dgm:pt>
    <dgm:pt modelId="{ECEE936A-E3CC-4209-BECC-1CD0C85A2B72}" type="parTrans" cxnId="{24A8F052-3377-4BA4-8C62-CCF5039C85D7}">
      <dgm:prSet/>
      <dgm:spPr/>
      <dgm:t>
        <a:bodyPr/>
        <a:lstStyle/>
        <a:p>
          <a:endParaRPr lang="en-US"/>
        </a:p>
      </dgm:t>
    </dgm:pt>
    <dgm:pt modelId="{D7A8F7A0-47A3-4464-B3B7-E0806DF46627}" type="sibTrans" cxnId="{24A8F052-3377-4BA4-8C62-CCF5039C85D7}">
      <dgm:prSet/>
      <dgm:spPr/>
      <dgm:t>
        <a:bodyPr/>
        <a:lstStyle/>
        <a:p>
          <a:endParaRPr lang="en-US"/>
        </a:p>
      </dgm:t>
    </dgm:pt>
    <dgm:pt modelId="{212ADAAB-D5CB-4BBC-8DAF-7340FD334994}">
      <dgm:prSet custT="1"/>
      <dgm:spPr/>
      <dgm:t>
        <a:bodyPr/>
        <a:lstStyle/>
        <a:p>
          <a:pPr>
            <a:defRPr b="1"/>
          </a:pPr>
          <a:r>
            <a:rPr lang="en-US" sz="1600" b="1" dirty="0"/>
            <a:t>Day 180 – </a:t>
          </a:r>
        </a:p>
        <a:p>
          <a:pPr>
            <a:defRPr b="1"/>
          </a:pPr>
          <a:r>
            <a:rPr lang="en-US" sz="1600" b="1" dirty="0"/>
            <a:t>Nov 8, 2021</a:t>
          </a:r>
          <a:endParaRPr lang="en-US" sz="1600" dirty="0"/>
        </a:p>
      </dgm:t>
    </dgm:pt>
    <dgm:pt modelId="{45F6D312-A686-491E-95E3-EFB9640CC472}" type="parTrans" cxnId="{C8C7266C-2A0C-476A-85B3-F12BE2521F4C}">
      <dgm:prSet/>
      <dgm:spPr/>
      <dgm:t>
        <a:bodyPr/>
        <a:lstStyle/>
        <a:p>
          <a:endParaRPr lang="en-US"/>
        </a:p>
      </dgm:t>
    </dgm:pt>
    <dgm:pt modelId="{AB2787E4-2A8B-428D-A4AE-2B14DCFFC4E7}" type="sibTrans" cxnId="{C8C7266C-2A0C-476A-85B3-F12BE2521F4C}">
      <dgm:prSet/>
      <dgm:spPr/>
      <dgm:t>
        <a:bodyPr/>
        <a:lstStyle/>
        <a:p>
          <a:endParaRPr lang="en-US"/>
        </a:p>
      </dgm:t>
    </dgm:pt>
    <dgm:pt modelId="{2AEE5C11-34AE-4EB7-8907-9BED418EA471}">
      <dgm:prSet custT="1"/>
      <dgm:spPr/>
      <dgm:t>
        <a:bodyPr/>
        <a:lstStyle/>
        <a:p>
          <a:r>
            <a:rPr lang="en-US" sz="1400" dirty="0"/>
            <a:t>Publish preliminary guidelines for enhancing SW SC security (4c)</a:t>
          </a:r>
        </a:p>
      </dgm:t>
    </dgm:pt>
    <dgm:pt modelId="{2E14AD1F-C7EA-45AE-ADC0-0EE92A6516CB}" type="parTrans" cxnId="{DD687B5C-28C8-4088-99B8-D375C5FDAE4A}">
      <dgm:prSet/>
      <dgm:spPr/>
      <dgm:t>
        <a:bodyPr/>
        <a:lstStyle/>
        <a:p>
          <a:endParaRPr lang="en-US"/>
        </a:p>
      </dgm:t>
    </dgm:pt>
    <dgm:pt modelId="{F36FDDA0-6B91-47CB-8114-B6F076E55FC8}" type="sibTrans" cxnId="{DD687B5C-28C8-4088-99B8-D375C5FDAE4A}">
      <dgm:prSet/>
      <dgm:spPr/>
      <dgm:t>
        <a:bodyPr/>
        <a:lstStyle/>
        <a:p>
          <a:endParaRPr lang="en-US"/>
        </a:p>
      </dgm:t>
    </dgm:pt>
    <dgm:pt modelId="{A2560FD2-F12F-4A06-A96F-B86674952111}">
      <dgm:prSet custT="1"/>
      <dgm:spPr/>
      <dgm:t>
        <a:bodyPr/>
        <a:lstStyle/>
        <a:p>
          <a:pPr>
            <a:defRPr b="1"/>
          </a:pPr>
          <a:r>
            <a:rPr lang="en-US" sz="1600" b="1" i="0" dirty="0"/>
            <a:t>Day 270 – </a:t>
          </a:r>
        </a:p>
        <a:p>
          <a:pPr>
            <a:defRPr b="1"/>
          </a:pPr>
          <a:r>
            <a:rPr lang="en-US" sz="1600" b="1" i="0" dirty="0"/>
            <a:t>Feb 6, 2022</a:t>
          </a:r>
        </a:p>
      </dgm:t>
    </dgm:pt>
    <dgm:pt modelId="{96173659-138A-4A00-AE0B-9063EA9393A6}" type="parTrans" cxnId="{F9D8B584-9399-4A2B-8ADC-F71293A4822C}">
      <dgm:prSet/>
      <dgm:spPr/>
      <dgm:t>
        <a:bodyPr/>
        <a:lstStyle/>
        <a:p>
          <a:endParaRPr lang="en-US"/>
        </a:p>
      </dgm:t>
    </dgm:pt>
    <dgm:pt modelId="{D3C3BC3F-2256-4FBC-AFA5-0D035E3EACD7}" type="sibTrans" cxnId="{F9D8B584-9399-4A2B-8ADC-F71293A4822C}">
      <dgm:prSet/>
      <dgm:spPr/>
      <dgm:t>
        <a:bodyPr/>
        <a:lstStyle/>
        <a:p>
          <a:endParaRPr lang="en-US"/>
        </a:p>
      </dgm:t>
    </dgm:pt>
    <dgm:pt modelId="{683CC5F6-E9B5-49F2-909E-A68D38896308}">
      <dgm:prSet/>
      <dgm:spPr/>
      <dgm:t>
        <a:bodyPr/>
        <a:lstStyle/>
        <a:p>
          <a:pPr>
            <a:defRPr b="1"/>
          </a:pPr>
          <a:r>
            <a:rPr lang="en-US" b="1" i="0" dirty="0"/>
            <a:t>Day 45 – </a:t>
          </a:r>
        </a:p>
        <a:p>
          <a:pPr>
            <a:defRPr b="1"/>
          </a:pPr>
          <a:r>
            <a:rPr lang="en-US" b="1" i="0" dirty="0"/>
            <a:t>June 26, 2021</a:t>
          </a:r>
        </a:p>
      </dgm:t>
    </dgm:pt>
    <dgm:pt modelId="{4C61DDEE-8BBF-4CBF-B066-7E60B6DF0A11}" type="sibTrans" cxnId="{59786CF9-070F-4821-A4E9-D33DB930D8D2}">
      <dgm:prSet/>
      <dgm:spPr/>
      <dgm:t>
        <a:bodyPr/>
        <a:lstStyle/>
        <a:p>
          <a:endParaRPr lang="en-US"/>
        </a:p>
      </dgm:t>
    </dgm:pt>
    <dgm:pt modelId="{15BFC747-B881-4328-BFBE-9BC128388CC6}" type="parTrans" cxnId="{59786CF9-070F-4821-A4E9-D33DB930D8D2}">
      <dgm:prSet/>
      <dgm:spPr/>
      <dgm:t>
        <a:bodyPr/>
        <a:lstStyle/>
        <a:p>
          <a:endParaRPr lang="en-US"/>
        </a:p>
      </dgm:t>
    </dgm:pt>
    <dgm:pt modelId="{4EA069F3-397F-40D5-94A6-32C3E355C277}">
      <dgm:prSet custT="1"/>
      <dgm:spPr/>
      <dgm:t>
        <a:bodyPr anchor="t"/>
        <a:lstStyle/>
        <a:p>
          <a:r>
            <a:rPr lang="en-US" sz="1400" i="0" dirty="0"/>
            <a:t>Publish definition of “critical software” (4g)</a:t>
          </a:r>
        </a:p>
      </dgm:t>
    </dgm:pt>
    <dgm:pt modelId="{2F99115B-608E-4E08-A503-B74879A76D07}" type="parTrans" cxnId="{BC5A70C8-9D97-4922-BCDB-6316D191C527}">
      <dgm:prSet/>
      <dgm:spPr/>
      <dgm:t>
        <a:bodyPr/>
        <a:lstStyle/>
        <a:p>
          <a:endParaRPr lang="en-US"/>
        </a:p>
      </dgm:t>
    </dgm:pt>
    <dgm:pt modelId="{E94D5EF7-F47C-476C-A5FE-1C35261B578A}" type="sibTrans" cxnId="{BC5A70C8-9D97-4922-BCDB-6316D191C527}">
      <dgm:prSet/>
      <dgm:spPr/>
      <dgm:t>
        <a:bodyPr/>
        <a:lstStyle/>
        <a:p>
          <a:endParaRPr lang="en-US"/>
        </a:p>
      </dgm:t>
    </dgm:pt>
    <dgm:pt modelId="{1E529C6E-C939-479A-A075-9E9B02837B50}">
      <dgm:prSet custT="1"/>
      <dgm:spPr/>
      <dgm:t>
        <a:bodyPr anchor="b"/>
        <a:lstStyle/>
        <a:p>
          <a:pPr>
            <a:spcBef>
              <a:spcPts val="200"/>
            </a:spcBef>
          </a:pPr>
          <a:r>
            <a:rPr lang="en-US" sz="1320" dirty="0"/>
            <a:t>Issue guidance identifying practices that enhance security of SW SC (4e)</a:t>
          </a:r>
        </a:p>
      </dgm:t>
    </dgm:pt>
    <dgm:pt modelId="{46B3C017-F97A-4640-992A-33AEE06B2EFC}" type="parTrans" cxnId="{99746BB5-7122-43B8-8680-CF610F03585C}">
      <dgm:prSet/>
      <dgm:spPr/>
      <dgm:t>
        <a:bodyPr/>
        <a:lstStyle/>
        <a:p>
          <a:endParaRPr lang="en-US"/>
        </a:p>
      </dgm:t>
    </dgm:pt>
    <dgm:pt modelId="{192E80CB-2667-481C-8244-6EC4AEED1BC2}" type="sibTrans" cxnId="{99746BB5-7122-43B8-8680-CF610F03585C}">
      <dgm:prSet/>
      <dgm:spPr/>
      <dgm:t>
        <a:bodyPr/>
        <a:lstStyle/>
        <a:p>
          <a:endParaRPr lang="en-US"/>
        </a:p>
      </dgm:t>
    </dgm:pt>
    <dgm:pt modelId="{831701CF-77C7-46C0-A913-8CC39517BAB8}">
      <dgm:prSet phldrT="[Text]" custT="1"/>
      <dgm:spPr/>
      <dgm:t>
        <a:bodyPr/>
        <a:lstStyle/>
        <a:p>
          <a:r>
            <a:rPr lang="en-US" sz="1400" dirty="0"/>
            <a:t>EO 14028 issued</a:t>
          </a:r>
        </a:p>
      </dgm:t>
    </dgm:pt>
    <dgm:pt modelId="{75156CDF-E17B-4DAD-AE37-EA44D7F37090}" type="sibTrans" cxnId="{39A11E5C-7A57-4117-A6DF-36000C29509C}">
      <dgm:prSet/>
      <dgm:spPr/>
      <dgm:t>
        <a:bodyPr/>
        <a:lstStyle/>
        <a:p>
          <a:endParaRPr lang="en-US"/>
        </a:p>
      </dgm:t>
    </dgm:pt>
    <dgm:pt modelId="{13FBC60D-3EA6-4496-BA97-C1AE8C7F8961}" type="parTrans" cxnId="{39A11E5C-7A57-4117-A6DF-36000C29509C}">
      <dgm:prSet/>
      <dgm:spPr/>
      <dgm:t>
        <a:bodyPr/>
        <a:lstStyle/>
        <a:p>
          <a:endParaRPr lang="en-US"/>
        </a:p>
      </dgm:t>
    </dgm:pt>
    <dgm:pt modelId="{AF4670B3-FF92-4AD2-ADAA-66EFEEB58EBE}">
      <dgm:prSet phldrT="[Text]" custT="1"/>
      <dgm:spPr/>
      <dgm:t>
        <a:bodyPr/>
        <a:lstStyle/>
        <a:p>
          <a:r>
            <a:rPr lang="en-US" sz="1400"/>
            <a:t>Solicit input from stakeholders (4b)</a:t>
          </a:r>
          <a:endParaRPr lang="en-US" sz="1400" dirty="0"/>
        </a:p>
      </dgm:t>
    </dgm:pt>
    <dgm:pt modelId="{367A5DD0-1CA3-4C05-A74A-FF0CF9FD36E5}" type="parTrans" cxnId="{80ED5A8B-ECC2-4146-9815-246C6B8D9E04}">
      <dgm:prSet/>
      <dgm:spPr/>
      <dgm:t>
        <a:bodyPr/>
        <a:lstStyle/>
        <a:p>
          <a:endParaRPr lang="en-US"/>
        </a:p>
      </dgm:t>
    </dgm:pt>
    <dgm:pt modelId="{9DE3B27D-DD6A-41EC-9B0B-FDDD4F265EB7}" type="sibTrans" cxnId="{80ED5A8B-ECC2-4146-9815-246C6B8D9E04}">
      <dgm:prSet/>
      <dgm:spPr/>
      <dgm:t>
        <a:bodyPr/>
        <a:lstStyle/>
        <a:p>
          <a:endParaRPr lang="en-US"/>
        </a:p>
      </dgm:t>
    </dgm:pt>
    <dgm:pt modelId="{C33DD128-A154-4E67-AE0F-5BC4E2121E3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1400" dirty="0"/>
            <a:t>Publish additional guidelines, including review/update procedures (4d)</a:t>
          </a:r>
        </a:p>
      </dgm:t>
    </dgm:pt>
    <dgm:pt modelId="{FFCA6005-AB13-4B9A-8242-DB38226A4217}" type="parTrans" cxnId="{710BC182-45B7-4FB9-A3FD-AF9D64CBAA6D}">
      <dgm:prSet/>
      <dgm:spPr/>
      <dgm:t>
        <a:bodyPr/>
        <a:lstStyle/>
        <a:p>
          <a:endParaRPr lang="en-US"/>
        </a:p>
      </dgm:t>
    </dgm:pt>
    <dgm:pt modelId="{A572797D-1504-451C-A3E5-B4CA25610F5D}" type="sibTrans" cxnId="{710BC182-45B7-4FB9-A3FD-AF9D64CBAA6D}">
      <dgm:prSet/>
      <dgm:spPr/>
      <dgm:t>
        <a:bodyPr/>
        <a:lstStyle/>
        <a:p>
          <a:endParaRPr lang="en-US"/>
        </a:p>
      </dgm:t>
    </dgm:pt>
    <dgm:pt modelId="{42E848F7-D11A-44FF-A624-DA6338731198}">
      <dgm:prSet custT="1"/>
      <dgm:spPr/>
      <dgm:t>
        <a:bodyPr anchor="b"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Day 360 –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May 8, 2022</a:t>
          </a:r>
        </a:p>
      </dgm:t>
    </dgm:pt>
    <dgm:pt modelId="{C8E956DF-75BA-40AE-AB68-E4F9687639BF}" type="parTrans" cxnId="{D56EA287-CEED-48E4-AF62-7E7DB60DFCB8}">
      <dgm:prSet/>
      <dgm:spPr/>
      <dgm:t>
        <a:bodyPr/>
        <a:lstStyle/>
        <a:p>
          <a:endParaRPr lang="en-US"/>
        </a:p>
      </dgm:t>
    </dgm:pt>
    <dgm:pt modelId="{F77A4600-AAC9-462A-AABB-4AC9C1C0EDCD}" type="sibTrans" cxnId="{D56EA287-CEED-48E4-AF62-7E7DB60DFCB8}">
      <dgm:prSet/>
      <dgm:spPr/>
      <dgm:t>
        <a:bodyPr/>
        <a:lstStyle/>
        <a:p>
          <a:endParaRPr lang="en-US"/>
        </a:p>
      </dgm:t>
    </dgm:pt>
    <dgm:pt modelId="{A745AC8B-87B8-4243-9276-E0CB95C4589B}">
      <dgm:prSet custT="1"/>
      <dgm:spPr/>
      <dgm:t>
        <a:bodyPr/>
        <a:lstStyle/>
        <a:p>
          <a:pPr>
            <a:spcBef>
              <a:spcPct val="0"/>
            </a:spcBef>
          </a:pPr>
          <a:r>
            <a:rPr lang="en-US" sz="1320" dirty="0">
              <a:solidFill>
                <a:schemeClr val="bg1">
                  <a:lumMod val="50000"/>
                </a:schemeClr>
              </a:solidFill>
            </a:rPr>
            <a:t>Initiate pilot programs, identifying IoT cyber &amp; secure SW development practices or criteria for consumer labeling programs (4s, 4t, 4u)</a:t>
          </a:r>
        </a:p>
      </dgm:t>
    </dgm:pt>
    <dgm:pt modelId="{DF0854CF-42F7-4B44-BDF2-4FF95D91D36A}" type="parTrans" cxnId="{E4104A0C-765F-4CA5-8AB1-943EA354A475}">
      <dgm:prSet/>
      <dgm:spPr/>
      <dgm:t>
        <a:bodyPr/>
        <a:lstStyle/>
        <a:p>
          <a:endParaRPr lang="en-US"/>
        </a:p>
      </dgm:t>
    </dgm:pt>
    <dgm:pt modelId="{A3A8A85A-6562-4029-8A59-189447294134}" type="sibTrans" cxnId="{E4104A0C-765F-4CA5-8AB1-943EA354A475}">
      <dgm:prSet/>
      <dgm:spPr/>
      <dgm:t>
        <a:bodyPr/>
        <a:lstStyle/>
        <a:p>
          <a:endParaRPr lang="en-US"/>
        </a:p>
      </dgm:t>
    </dgm:pt>
    <dgm:pt modelId="{C1E321B0-C30B-4EEF-A5C0-ECBDF8736709}">
      <dgm:prSet custT="1"/>
      <dgm:spPr/>
      <dgm:t>
        <a:bodyPr/>
        <a:lstStyle/>
        <a:p>
          <a:r>
            <a:rPr lang="en-US" sz="1400" dirty="0">
              <a:solidFill>
                <a:schemeClr val="bg1">
                  <a:lumMod val="50000"/>
                </a:schemeClr>
              </a:solidFill>
            </a:rPr>
            <a:t>Review &amp; submit summary report of pilot programs (4w)</a:t>
          </a:r>
        </a:p>
      </dgm:t>
    </dgm:pt>
    <dgm:pt modelId="{F87C601D-57E4-452D-9D29-F99539F9EACB}" type="parTrans" cxnId="{A1E5BD64-20EE-4FA0-B9B6-C8AEA3FB4E79}">
      <dgm:prSet/>
      <dgm:spPr/>
      <dgm:t>
        <a:bodyPr/>
        <a:lstStyle/>
        <a:p>
          <a:endParaRPr lang="en-US"/>
        </a:p>
      </dgm:t>
    </dgm:pt>
    <dgm:pt modelId="{016D7501-59A8-4386-9C25-6BCA3BC925AC}" type="sibTrans" cxnId="{A1E5BD64-20EE-4FA0-B9B6-C8AEA3FB4E79}">
      <dgm:prSet/>
      <dgm:spPr/>
      <dgm:t>
        <a:bodyPr/>
        <a:lstStyle/>
        <a:p>
          <a:endParaRPr lang="en-US"/>
        </a:p>
      </dgm:t>
    </dgm:pt>
    <dgm:pt modelId="{6C8227D8-775B-4DE2-A611-353927B00EC4}">
      <dgm:prSet custT="1"/>
      <dgm:spPr/>
      <dgm:t>
        <a:bodyPr/>
        <a:lstStyle/>
        <a:p>
          <a:pPr>
            <a:defRPr b="1"/>
          </a:pPr>
          <a:r>
            <a:rPr lang="en-US" sz="1600" b="1" i="0" dirty="0"/>
            <a:t>Day 365 – </a:t>
          </a:r>
        </a:p>
        <a:p>
          <a:pPr>
            <a:defRPr b="1"/>
          </a:pPr>
          <a:r>
            <a:rPr lang="en-US" sz="1600" b="1" i="0" dirty="0"/>
            <a:t>May 13, 2022</a:t>
          </a:r>
        </a:p>
      </dgm:t>
    </dgm:pt>
    <dgm:pt modelId="{3175FE8D-0A4C-473C-8D43-12ADAE1F3AF1}" type="parTrans" cxnId="{AD06D9BE-E005-40DF-A52F-A5E501EB2DFE}">
      <dgm:prSet/>
      <dgm:spPr/>
      <dgm:t>
        <a:bodyPr/>
        <a:lstStyle/>
        <a:p>
          <a:endParaRPr lang="en-US"/>
        </a:p>
      </dgm:t>
    </dgm:pt>
    <dgm:pt modelId="{D098CC2E-0073-4C84-A9F8-04B69D1C3244}" type="sibTrans" cxnId="{AD06D9BE-E005-40DF-A52F-A5E501EB2DFE}">
      <dgm:prSet/>
      <dgm:spPr/>
      <dgm:t>
        <a:bodyPr/>
        <a:lstStyle/>
        <a:p>
          <a:endParaRPr lang="en-US"/>
        </a:p>
      </dgm:t>
    </dgm:pt>
    <dgm:pt modelId="{44922B9F-5EED-4B9E-BE05-B52449F246F4}">
      <dgm:prSet custT="1"/>
      <dgm:spPr/>
      <dgm:t>
        <a:bodyPr/>
        <a:lstStyle/>
        <a:p>
          <a:r>
            <a:rPr lang="en-US" sz="1400" b="0" dirty="0"/>
            <a:t>Publish guidelines recommending minimum standards for vendor testing of SW source code (4r)</a:t>
          </a:r>
        </a:p>
      </dgm:t>
    </dgm:pt>
    <dgm:pt modelId="{7FA6593B-96F7-4ACC-A977-0ED0FF5CBA08}" type="parTrans" cxnId="{44E6EB98-E71A-4DDC-A3EE-F57214AE008A}">
      <dgm:prSet/>
      <dgm:spPr/>
      <dgm:t>
        <a:bodyPr/>
        <a:lstStyle/>
        <a:p>
          <a:endParaRPr lang="en-US"/>
        </a:p>
      </dgm:t>
    </dgm:pt>
    <dgm:pt modelId="{303A2570-31C2-4866-972E-30CFE13D1D6E}" type="sibTrans" cxnId="{44E6EB98-E71A-4DDC-A3EE-F57214AE008A}">
      <dgm:prSet/>
      <dgm:spPr/>
      <dgm:t>
        <a:bodyPr/>
        <a:lstStyle/>
        <a:p>
          <a:endParaRPr lang="en-US"/>
        </a:p>
      </dgm:t>
    </dgm:pt>
    <dgm:pt modelId="{7A5D3400-AF5B-4297-8592-4C1EDB9D0973}" type="pres">
      <dgm:prSet presAssocID="{63085546-7C7C-4B3E-ABEB-2669F1A65FB2}" presName="root" presStyleCnt="0">
        <dgm:presLayoutVars>
          <dgm:chMax/>
          <dgm:chPref/>
          <dgm:animLvl val="lvl"/>
        </dgm:presLayoutVars>
      </dgm:prSet>
      <dgm:spPr/>
    </dgm:pt>
    <dgm:pt modelId="{BD204284-1F7C-4D58-BC79-8C2DEE7E9FAF}" type="pres">
      <dgm:prSet presAssocID="{63085546-7C7C-4B3E-ABEB-2669F1A65FB2}" presName="divider" presStyleLbl="fgAcc1" presStyleIdx="0" presStyleCnt="9" custSzY="428624"/>
      <dgm:spPr>
        <a:prstGeom prst="homePlate">
          <a:avLst/>
        </a:prstGeom>
        <a:solidFill>
          <a:schemeClr val="tx1">
            <a:alpha val="90000"/>
          </a:schemeClr>
        </a:solidFill>
        <a:ln w="28575">
          <a:solidFill>
            <a:schemeClr val="accent1"/>
          </a:solidFill>
        </a:ln>
      </dgm:spPr>
    </dgm:pt>
    <dgm:pt modelId="{46A6B157-7198-41C4-9D25-C4F8885F1B6F}" type="pres">
      <dgm:prSet presAssocID="{63085546-7C7C-4B3E-ABEB-2669F1A65FB2}" presName="nodes" presStyleCnt="0">
        <dgm:presLayoutVars>
          <dgm:chMax/>
          <dgm:chPref/>
          <dgm:animLvl val="lvl"/>
        </dgm:presLayoutVars>
      </dgm:prSet>
      <dgm:spPr/>
    </dgm:pt>
    <dgm:pt modelId="{578E6A06-6F61-48BD-9F1A-48E731D6E26D}" type="pres">
      <dgm:prSet presAssocID="{9DCEA5FC-4640-45AF-B712-7A4FD94AEF0D}" presName="composite" presStyleCnt="0"/>
      <dgm:spPr/>
    </dgm:pt>
    <dgm:pt modelId="{9F727168-E825-43C1-AF50-41E115F59C0C}" type="pres">
      <dgm:prSet presAssocID="{9DCEA5FC-4640-45AF-B712-7A4FD94AEF0D}" presName="ConnectorPoint" presStyleLbl="lnNode1" presStyleIdx="0" presStyleCnt="8"/>
      <dgm:spPr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0C380CA5-521A-4949-A022-450DA9C217F5}" type="pres">
      <dgm:prSet presAssocID="{9DCEA5FC-4640-45AF-B712-7A4FD94AEF0D}" presName="DropPinPlaceHolder" presStyleCnt="0"/>
      <dgm:spPr/>
    </dgm:pt>
    <dgm:pt modelId="{19EF924A-339B-436A-9151-9C7B0B0377B9}" type="pres">
      <dgm:prSet presAssocID="{9DCEA5FC-4640-45AF-B712-7A4FD94AEF0D}" presName="DropPin" presStyleLbl="alignNode1" presStyleIdx="0" presStyleCnt="8"/>
      <dgm:spPr>
        <a:solidFill>
          <a:schemeClr val="accent1">
            <a:lumMod val="75000"/>
          </a:schemeClr>
        </a:solidFill>
      </dgm:spPr>
    </dgm:pt>
    <dgm:pt modelId="{846B4BA4-33F0-43CE-A60E-B95E195AD5A9}" type="pres">
      <dgm:prSet presAssocID="{9DCEA5FC-4640-45AF-B712-7A4FD94AEF0D}" presName="Ellipse" presStyleLbl="fgAcc1" presStyleIdx="1" presStyleCnt="9"/>
      <dgm:spPr>
        <a:prstGeom prst="star7">
          <a:avLst/>
        </a:prstGeom>
        <a:solidFill>
          <a:schemeClr val="bg1"/>
        </a:solidFill>
      </dgm:spPr>
    </dgm:pt>
    <dgm:pt modelId="{A782CF5D-A585-4990-846A-5EDBD19A9BDB}" type="pres">
      <dgm:prSet presAssocID="{9DCEA5FC-4640-45AF-B712-7A4FD94AEF0D}" presName="L2TextContainer" presStyleLbl="revTx" presStyleIdx="0" presStyleCnt="16">
        <dgm:presLayoutVars>
          <dgm:bulletEnabled val="1"/>
        </dgm:presLayoutVars>
      </dgm:prSet>
      <dgm:spPr/>
    </dgm:pt>
    <dgm:pt modelId="{85C50C56-6DC8-4C47-8DBC-4FD6B1554AA4}" type="pres">
      <dgm:prSet presAssocID="{9DCEA5FC-4640-45AF-B712-7A4FD94AEF0D}" presName="L1TextContainer" presStyleLbl="revTx" presStyleIdx="1" presStyleCnt="16">
        <dgm:presLayoutVars>
          <dgm:chMax val="1"/>
          <dgm:chPref val="1"/>
          <dgm:bulletEnabled val="1"/>
        </dgm:presLayoutVars>
      </dgm:prSet>
      <dgm:spPr/>
    </dgm:pt>
    <dgm:pt modelId="{4F322B1B-F357-4BCD-BF34-8A0D705A1CE7}" type="pres">
      <dgm:prSet presAssocID="{9DCEA5FC-4640-45AF-B712-7A4FD94AEF0D}" presName="ConnectLine" presStyleLbl="sibTrans1D1" presStyleIdx="0" presStyleCnt="8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9FF32B1E-94FD-475E-9959-8E0546070C5B}" type="pres">
      <dgm:prSet presAssocID="{9DCEA5FC-4640-45AF-B712-7A4FD94AEF0D}" presName="EmptyPlaceHolder" presStyleCnt="0"/>
      <dgm:spPr/>
    </dgm:pt>
    <dgm:pt modelId="{C9E000F5-B650-46EB-A3B0-FBA6593CE548}" type="pres">
      <dgm:prSet presAssocID="{0A99745B-BB5C-49B3-A782-8DB57641F6C9}" presName="spaceBetweenRectangles" presStyleCnt="0"/>
      <dgm:spPr/>
    </dgm:pt>
    <dgm:pt modelId="{64373A7D-C7A5-4C0C-9781-58743159539A}" type="pres">
      <dgm:prSet presAssocID="{096A9AF0-0DAE-4EB3-B448-4501DA034F4A}" presName="composite" presStyleCnt="0"/>
      <dgm:spPr/>
    </dgm:pt>
    <dgm:pt modelId="{B57996C3-16BE-4CEB-B9E2-6FFC42938F41}" type="pres">
      <dgm:prSet presAssocID="{096A9AF0-0DAE-4EB3-B448-4501DA034F4A}" presName="ConnectorPoint" presStyleLbl="lnNode1" presStyleIdx="1" presStyleCnt="8"/>
      <dgm:spPr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BC71368F-DA7E-405D-93AC-3A6767BF9FC6}" type="pres">
      <dgm:prSet presAssocID="{096A9AF0-0DAE-4EB3-B448-4501DA034F4A}" presName="DropPinPlaceHolder" presStyleCnt="0"/>
      <dgm:spPr/>
    </dgm:pt>
    <dgm:pt modelId="{5B4632EA-1574-417A-A3FA-D711159FBAD1}" type="pres">
      <dgm:prSet presAssocID="{096A9AF0-0DAE-4EB3-B448-4501DA034F4A}" presName="DropPin" presStyleLbl="alignNode1" presStyleIdx="1" presStyleCnt="8"/>
      <dgm:spPr>
        <a:solidFill>
          <a:schemeClr val="accent1">
            <a:lumMod val="75000"/>
          </a:schemeClr>
        </a:solidFill>
      </dgm:spPr>
    </dgm:pt>
    <dgm:pt modelId="{032E0966-F86B-4BBD-BE80-8FAB861AF0E8}" type="pres">
      <dgm:prSet presAssocID="{096A9AF0-0DAE-4EB3-B448-4501DA034F4A}" presName="Ellipse" presStyleLbl="fgAcc1" presStyleIdx="2" presStyleCnt="9"/>
      <dgm:spPr>
        <a:prstGeom prst="star7">
          <a:avLst/>
        </a:prstGeom>
      </dgm:spPr>
    </dgm:pt>
    <dgm:pt modelId="{B608C5A1-CE9E-4410-9F2F-F714CC6AB069}" type="pres">
      <dgm:prSet presAssocID="{096A9AF0-0DAE-4EB3-B448-4501DA034F4A}" presName="L2TextContainer" presStyleLbl="revTx" presStyleIdx="2" presStyleCnt="16">
        <dgm:presLayoutVars>
          <dgm:bulletEnabled val="1"/>
        </dgm:presLayoutVars>
      </dgm:prSet>
      <dgm:spPr/>
    </dgm:pt>
    <dgm:pt modelId="{C1E34084-406C-48D5-88FE-7226282DBC49}" type="pres">
      <dgm:prSet presAssocID="{096A9AF0-0DAE-4EB3-B448-4501DA034F4A}" presName="L1TextContainer" presStyleLbl="revTx" presStyleIdx="3" presStyleCnt="16">
        <dgm:presLayoutVars>
          <dgm:chMax val="1"/>
          <dgm:chPref val="1"/>
          <dgm:bulletEnabled val="1"/>
        </dgm:presLayoutVars>
      </dgm:prSet>
      <dgm:spPr/>
    </dgm:pt>
    <dgm:pt modelId="{33168228-1414-4AAF-B7E5-C08A80BBB2F1}" type="pres">
      <dgm:prSet presAssocID="{096A9AF0-0DAE-4EB3-B448-4501DA034F4A}" presName="ConnectLine" presStyleLbl="sibTrans1D1" presStyleIdx="1" presStyleCnt="8" custLinFactNeighborX="52916"/>
      <dgm:spPr>
        <a:xfrm>
          <a:off x="1843314" y="2690813"/>
          <a:ext cx="0" cy="1592961"/>
        </a:xfrm>
        <a:prstGeom prst="line">
          <a:avLst/>
        </a:prstGeom>
      </dgm:spPr>
    </dgm:pt>
    <dgm:pt modelId="{C791BCDD-76D3-4E0E-98B9-0C4903CF0E94}" type="pres">
      <dgm:prSet presAssocID="{096A9AF0-0DAE-4EB3-B448-4501DA034F4A}" presName="EmptyPlaceHolder" presStyleCnt="0"/>
      <dgm:spPr/>
    </dgm:pt>
    <dgm:pt modelId="{3B1DA912-FDB7-4F73-8823-B30C56F7DE86}" type="pres">
      <dgm:prSet presAssocID="{6B0D7DA9-E6ED-4137-9716-F48BF62327A8}" presName="spaceBetweenRectangles" presStyleCnt="0"/>
      <dgm:spPr/>
    </dgm:pt>
    <dgm:pt modelId="{DCEEC7C0-6CAC-4153-B66A-D920E3B7F504}" type="pres">
      <dgm:prSet presAssocID="{683CC5F6-E9B5-49F2-909E-A68D38896308}" presName="composite" presStyleCnt="0"/>
      <dgm:spPr/>
    </dgm:pt>
    <dgm:pt modelId="{56361E50-9FEC-48AD-A369-C1A8379B35EC}" type="pres">
      <dgm:prSet presAssocID="{683CC5F6-E9B5-49F2-909E-A68D38896308}" presName="ConnectorPoint" presStyleLbl="lnNode1" presStyleIdx="2" presStyleCnt="8"/>
      <dgm:spPr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70AC7E27-D774-4261-A80F-683BBD09A81D}" type="pres">
      <dgm:prSet presAssocID="{683CC5F6-E9B5-49F2-909E-A68D38896308}" presName="DropPinPlaceHolder" presStyleCnt="0"/>
      <dgm:spPr/>
    </dgm:pt>
    <dgm:pt modelId="{7BC09B8D-1C75-4604-9F35-AEC078447C45}" type="pres">
      <dgm:prSet presAssocID="{683CC5F6-E9B5-49F2-909E-A68D38896308}" presName="DropPin" presStyleLbl="alignNode1" presStyleIdx="2" presStyleCnt="8"/>
      <dgm:spPr>
        <a:prstGeom prst="teardrop">
          <a:avLst/>
        </a:prstGeom>
        <a:solidFill>
          <a:schemeClr val="accent1">
            <a:lumMod val="75000"/>
          </a:schemeClr>
        </a:solidFill>
      </dgm:spPr>
    </dgm:pt>
    <dgm:pt modelId="{DFE91A1F-E910-48AB-A4C9-128002268483}" type="pres">
      <dgm:prSet presAssocID="{683CC5F6-E9B5-49F2-909E-A68D38896308}" presName="Ellipse" presStyleLbl="fgAcc1" presStyleIdx="3" presStyleCnt="9"/>
      <dgm:spPr>
        <a:prstGeom prst="star7">
          <a:avLst/>
        </a:prstGeom>
      </dgm:spPr>
    </dgm:pt>
    <dgm:pt modelId="{FC8603F2-85FC-4134-978C-4054E468209C}" type="pres">
      <dgm:prSet presAssocID="{683CC5F6-E9B5-49F2-909E-A68D38896308}" presName="L2TextContainer" presStyleLbl="revTx" presStyleIdx="4" presStyleCnt="16">
        <dgm:presLayoutVars>
          <dgm:bulletEnabled val="1"/>
        </dgm:presLayoutVars>
      </dgm:prSet>
      <dgm:spPr/>
    </dgm:pt>
    <dgm:pt modelId="{4EB3AA5C-1289-44C6-9F3E-859ABA28E18F}" type="pres">
      <dgm:prSet presAssocID="{683CC5F6-E9B5-49F2-909E-A68D38896308}" presName="L1TextContainer" presStyleLbl="revTx" presStyleIdx="5" presStyleCnt="16">
        <dgm:presLayoutVars>
          <dgm:chMax val="1"/>
          <dgm:chPref val="1"/>
          <dgm:bulletEnabled val="1"/>
        </dgm:presLayoutVars>
      </dgm:prSet>
      <dgm:spPr/>
    </dgm:pt>
    <dgm:pt modelId="{0BB03C0E-97EC-4D66-9B09-35D689DAB28C}" type="pres">
      <dgm:prSet presAssocID="{683CC5F6-E9B5-49F2-909E-A68D38896308}" presName="ConnectLine" presStyleLbl="sibTrans1D1" presStyleIdx="2" presStyleCnt="8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A7A92CB-81F0-42D4-87BF-4008DEFA9CA8}" type="pres">
      <dgm:prSet presAssocID="{683CC5F6-E9B5-49F2-909E-A68D38896308}" presName="EmptyPlaceHolder" presStyleCnt="0"/>
      <dgm:spPr/>
    </dgm:pt>
    <dgm:pt modelId="{ABE3202B-256B-4398-8B41-CB40EDB06266}" type="pres">
      <dgm:prSet presAssocID="{4C61DDEE-8BBF-4CBF-B066-7E60B6DF0A11}" presName="spaceBetweenRectangles" presStyleCnt="0"/>
      <dgm:spPr/>
    </dgm:pt>
    <dgm:pt modelId="{B744CD57-FD23-4E62-9589-4CAC57B034E9}" type="pres">
      <dgm:prSet presAssocID="{CA6B1BA0-B2FC-48AD-8EDA-F4AAA4AF2782}" presName="composite" presStyleCnt="0"/>
      <dgm:spPr/>
    </dgm:pt>
    <dgm:pt modelId="{D891B168-1DA5-4124-931F-A51FCB8EFC11}" type="pres">
      <dgm:prSet presAssocID="{CA6B1BA0-B2FC-48AD-8EDA-F4AAA4AF2782}" presName="ConnectorPoint" presStyleLbl="lnNode1" presStyleIdx="3" presStyleCnt="8"/>
      <dgm:spPr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42206762-CD73-4F82-B16A-D168E2503215}" type="pres">
      <dgm:prSet presAssocID="{CA6B1BA0-B2FC-48AD-8EDA-F4AAA4AF2782}" presName="DropPinPlaceHolder" presStyleCnt="0"/>
      <dgm:spPr/>
    </dgm:pt>
    <dgm:pt modelId="{C0DBECBF-E3AA-450B-95D4-8349AA21B4F8}" type="pres">
      <dgm:prSet presAssocID="{CA6B1BA0-B2FC-48AD-8EDA-F4AAA4AF2782}" presName="DropPin" presStyleLbl="alignNode1" presStyleIdx="3" presStyleCnt="8"/>
      <dgm:spPr>
        <a:solidFill>
          <a:schemeClr val="accent1">
            <a:lumMod val="75000"/>
          </a:schemeClr>
        </a:solidFill>
      </dgm:spPr>
    </dgm:pt>
    <dgm:pt modelId="{6EDDD44C-F5E4-49AD-B1D9-346B8B8AEE8F}" type="pres">
      <dgm:prSet presAssocID="{CA6B1BA0-B2FC-48AD-8EDA-F4AAA4AF2782}" presName="Ellipse" presStyleLbl="fgAcc1" presStyleIdx="4" presStyleCnt="9"/>
      <dgm:spPr>
        <a:prstGeom prst="star7">
          <a:avLst/>
        </a:prstGeom>
      </dgm:spPr>
    </dgm:pt>
    <dgm:pt modelId="{FE564261-183D-47F9-8E7E-BCFC5023A815}" type="pres">
      <dgm:prSet presAssocID="{CA6B1BA0-B2FC-48AD-8EDA-F4AAA4AF2782}" presName="L2TextContainer" presStyleLbl="revTx" presStyleIdx="6" presStyleCnt="16">
        <dgm:presLayoutVars>
          <dgm:bulletEnabled val="1"/>
        </dgm:presLayoutVars>
      </dgm:prSet>
      <dgm:spPr/>
    </dgm:pt>
    <dgm:pt modelId="{3DA36ABE-9810-4ED4-9A55-2905E7588D06}" type="pres">
      <dgm:prSet presAssocID="{CA6B1BA0-B2FC-48AD-8EDA-F4AAA4AF2782}" presName="L1TextContainer" presStyleLbl="revTx" presStyleIdx="7" presStyleCnt="16" custLinFactNeighborY="97856">
        <dgm:presLayoutVars>
          <dgm:chMax val="1"/>
          <dgm:chPref val="1"/>
          <dgm:bulletEnabled val="1"/>
        </dgm:presLayoutVars>
      </dgm:prSet>
      <dgm:spPr/>
    </dgm:pt>
    <dgm:pt modelId="{4B9F5909-A57C-4893-9C8A-D5960FE9BE37}" type="pres">
      <dgm:prSet presAssocID="{CA6B1BA0-B2FC-48AD-8EDA-F4AAA4AF2782}" presName="ConnectLine" presStyleLbl="sibTrans1D1" presStyleIdx="3" presStyleCnt="8" custLinFactNeighborX="26458"/>
      <dgm:spPr>
        <a:xfrm>
          <a:off x="4960678" y="2690813"/>
          <a:ext cx="0" cy="1592961"/>
        </a:xfrm>
        <a:prstGeom prst="line">
          <a:avLst/>
        </a:prstGeom>
      </dgm:spPr>
    </dgm:pt>
    <dgm:pt modelId="{DEDCEF89-DB8F-4197-B2D2-2D39426E0B96}" type="pres">
      <dgm:prSet presAssocID="{CA6B1BA0-B2FC-48AD-8EDA-F4AAA4AF2782}" presName="EmptyPlaceHolder" presStyleCnt="0"/>
      <dgm:spPr/>
    </dgm:pt>
    <dgm:pt modelId="{4A96FD2F-C127-41DC-AA54-1EEBED6BA483}" type="pres">
      <dgm:prSet presAssocID="{39FB540D-D808-4040-9A37-0AC474C0212F}" presName="spaceBetweenRectangles" presStyleCnt="0"/>
      <dgm:spPr/>
    </dgm:pt>
    <dgm:pt modelId="{A1AE2BC4-A99C-4DD3-A84D-EB3461D18287}" type="pres">
      <dgm:prSet presAssocID="{212ADAAB-D5CB-4BBC-8DAF-7340FD334994}" presName="composite" presStyleCnt="0"/>
      <dgm:spPr/>
    </dgm:pt>
    <dgm:pt modelId="{278CF1E0-B1C4-4B10-A5EC-FD7EF0557E2D}" type="pres">
      <dgm:prSet presAssocID="{212ADAAB-D5CB-4BBC-8DAF-7340FD334994}" presName="ConnectorPoint" presStyleLbl="lnNode1" presStyleIdx="4" presStyleCnt="8"/>
      <dgm:spPr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27B65FB4-BE6A-41E6-BBE9-8DC9F7B73486}" type="pres">
      <dgm:prSet presAssocID="{212ADAAB-D5CB-4BBC-8DAF-7340FD334994}" presName="DropPinPlaceHolder" presStyleCnt="0"/>
      <dgm:spPr/>
    </dgm:pt>
    <dgm:pt modelId="{488CC4C6-DFBC-460C-A9ED-BEDA8CC682D4}" type="pres">
      <dgm:prSet presAssocID="{212ADAAB-D5CB-4BBC-8DAF-7340FD334994}" presName="DropPin" presStyleLbl="alignNode1" presStyleIdx="4" presStyleCnt="8"/>
      <dgm:spPr>
        <a:solidFill>
          <a:schemeClr val="accent1">
            <a:lumMod val="75000"/>
          </a:schemeClr>
        </a:solidFill>
      </dgm:spPr>
    </dgm:pt>
    <dgm:pt modelId="{48CA82DA-B677-461B-A08D-337683480059}" type="pres">
      <dgm:prSet presAssocID="{212ADAAB-D5CB-4BBC-8DAF-7340FD334994}" presName="Ellipse" presStyleLbl="fgAcc1" presStyleIdx="5" presStyleCnt="9"/>
      <dgm:spPr>
        <a:prstGeom prst="star7">
          <a:avLst/>
        </a:prstGeom>
      </dgm:spPr>
    </dgm:pt>
    <dgm:pt modelId="{D1646913-A3FA-4470-A3E9-C64B0A13A62A}" type="pres">
      <dgm:prSet presAssocID="{212ADAAB-D5CB-4BBC-8DAF-7340FD334994}" presName="L2TextContainer" presStyleLbl="revTx" presStyleIdx="8" presStyleCnt="16">
        <dgm:presLayoutVars>
          <dgm:bulletEnabled val="1"/>
        </dgm:presLayoutVars>
      </dgm:prSet>
      <dgm:spPr/>
    </dgm:pt>
    <dgm:pt modelId="{6EC2FC68-E1B8-4274-8090-C2C96A4CD82C}" type="pres">
      <dgm:prSet presAssocID="{212ADAAB-D5CB-4BBC-8DAF-7340FD334994}" presName="L1TextContainer" presStyleLbl="revTx" presStyleIdx="9" presStyleCnt="16">
        <dgm:presLayoutVars>
          <dgm:chMax val="1"/>
          <dgm:chPref val="1"/>
          <dgm:bulletEnabled val="1"/>
        </dgm:presLayoutVars>
      </dgm:prSet>
      <dgm:spPr/>
    </dgm:pt>
    <dgm:pt modelId="{4F41BF23-550C-4E7F-977E-3D22E3AF7B51}" type="pres">
      <dgm:prSet presAssocID="{212ADAAB-D5CB-4BBC-8DAF-7340FD334994}" presName="ConnectLine" presStyleLbl="sibTrans1D1" presStyleIdx="4" presStyleCnt="8"/>
      <dgm:spPr>
        <a:xfrm>
          <a:off x="6519360" y="1097851"/>
          <a:ext cx="0" cy="1592961"/>
        </a:xfrm>
        <a:prstGeom prst="line">
          <a:avLst/>
        </a:prstGeom>
      </dgm:spPr>
    </dgm:pt>
    <dgm:pt modelId="{5018695D-CFD4-49F8-8967-BA8A0C0A0DE1}" type="pres">
      <dgm:prSet presAssocID="{212ADAAB-D5CB-4BBC-8DAF-7340FD334994}" presName="EmptyPlaceHolder" presStyleCnt="0"/>
      <dgm:spPr/>
    </dgm:pt>
    <dgm:pt modelId="{61EA613E-57A8-485F-A4A9-29037092E83A}" type="pres">
      <dgm:prSet presAssocID="{AB2787E4-2A8B-428D-A4AE-2B14DCFFC4E7}" presName="spaceBetweenRectangles" presStyleCnt="0"/>
      <dgm:spPr/>
    </dgm:pt>
    <dgm:pt modelId="{0F3B3032-C16A-44EB-AE28-CB7C1D797D2B}" type="pres">
      <dgm:prSet presAssocID="{A2560FD2-F12F-4A06-A96F-B86674952111}" presName="composite" presStyleCnt="0"/>
      <dgm:spPr/>
    </dgm:pt>
    <dgm:pt modelId="{A64C6D16-2F77-439A-848A-F1081C5E5CBE}" type="pres">
      <dgm:prSet presAssocID="{A2560FD2-F12F-4A06-A96F-B86674952111}" presName="ConnectorPoint" presStyleLbl="lnNode1" presStyleIdx="5" presStyleCnt="8"/>
      <dgm:spPr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8EFC6EAF-71E5-48C3-9F69-6FB96640B14F}" type="pres">
      <dgm:prSet presAssocID="{A2560FD2-F12F-4A06-A96F-B86674952111}" presName="DropPinPlaceHolder" presStyleCnt="0"/>
      <dgm:spPr/>
    </dgm:pt>
    <dgm:pt modelId="{73F98938-B973-410F-B6E0-43437FA146E6}" type="pres">
      <dgm:prSet presAssocID="{A2560FD2-F12F-4A06-A96F-B86674952111}" presName="DropPin" presStyleLbl="alignNode1" presStyleIdx="5" presStyleCnt="8" custLinFactNeighborY="-8510"/>
      <dgm:spPr>
        <a:prstGeom prst="teardrop">
          <a:avLst/>
        </a:prstGeom>
        <a:solidFill>
          <a:schemeClr val="accent1">
            <a:lumMod val="75000"/>
          </a:schemeClr>
        </a:solidFill>
      </dgm:spPr>
    </dgm:pt>
    <dgm:pt modelId="{26BE64BD-02BC-4C6F-AC50-F9617E59754D}" type="pres">
      <dgm:prSet presAssocID="{A2560FD2-F12F-4A06-A96F-B86674952111}" presName="Ellipse" presStyleLbl="fgAcc1" presStyleIdx="6" presStyleCnt="9"/>
      <dgm:spPr>
        <a:prstGeom prst="star7">
          <a:avLst/>
        </a:prstGeom>
      </dgm:spPr>
    </dgm:pt>
    <dgm:pt modelId="{5C5070CD-E29E-4F50-9A43-342A2DE968FF}" type="pres">
      <dgm:prSet presAssocID="{A2560FD2-F12F-4A06-A96F-B86674952111}" presName="L2TextContainer" presStyleLbl="revTx" presStyleIdx="10" presStyleCnt="16">
        <dgm:presLayoutVars>
          <dgm:bulletEnabled val="1"/>
        </dgm:presLayoutVars>
      </dgm:prSet>
      <dgm:spPr/>
    </dgm:pt>
    <dgm:pt modelId="{6FED4196-A0D3-4E5C-83DA-99291A8FFFC3}" type="pres">
      <dgm:prSet presAssocID="{A2560FD2-F12F-4A06-A96F-B86674952111}" presName="L1TextContainer" presStyleLbl="revTx" presStyleIdx="11" presStyleCnt="16" custLinFactNeighborX="496" custLinFactNeighborY="97856">
        <dgm:presLayoutVars>
          <dgm:chMax val="1"/>
          <dgm:chPref val="1"/>
          <dgm:bulletEnabled val="1"/>
        </dgm:presLayoutVars>
      </dgm:prSet>
      <dgm:spPr/>
    </dgm:pt>
    <dgm:pt modelId="{54DE4918-169B-4E9C-B946-44A9D45AEC94}" type="pres">
      <dgm:prSet presAssocID="{A2560FD2-F12F-4A06-A96F-B86674952111}" presName="ConnectLine" presStyleLbl="sibTrans1D1" presStyleIdx="5" presStyleCnt="8"/>
      <dgm:spPr>
        <a:xfrm>
          <a:off x="8078042" y="2690813"/>
          <a:ext cx="0" cy="1592961"/>
        </a:xfrm>
        <a:prstGeom prst="line">
          <a:avLst/>
        </a:prstGeom>
      </dgm:spPr>
    </dgm:pt>
    <dgm:pt modelId="{75F2030E-997B-4809-B3F1-AEF48EEEDB2B}" type="pres">
      <dgm:prSet presAssocID="{A2560FD2-F12F-4A06-A96F-B86674952111}" presName="EmptyPlaceHolder" presStyleCnt="0"/>
      <dgm:spPr/>
    </dgm:pt>
    <dgm:pt modelId="{26EA1D91-AEBB-4310-8C5C-AB5D62A8DB0A}" type="pres">
      <dgm:prSet presAssocID="{D3C3BC3F-2256-4FBC-AFA5-0D035E3EACD7}" presName="spaceBetweenRectangles" presStyleCnt="0"/>
      <dgm:spPr/>
    </dgm:pt>
    <dgm:pt modelId="{2421ACB7-9CDA-4CB2-AA0B-BEE059A82C18}" type="pres">
      <dgm:prSet presAssocID="{42E848F7-D11A-44FF-A624-DA6338731198}" presName="composite" presStyleCnt="0"/>
      <dgm:spPr/>
    </dgm:pt>
    <dgm:pt modelId="{A3E8D132-0B3A-43B9-9361-6AA643C12508}" type="pres">
      <dgm:prSet presAssocID="{42E848F7-D11A-44FF-A624-DA6338731198}" presName="ConnectorPoint" presStyleLbl="lnNode1" presStyleIdx="6" presStyleCnt="8"/>
      <dgm:spPr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305E3B44-18AC-47FA-A252-4A04E56B4BC7}" type="pres">
      <dgm:prSet presAssocID="{42E848F7-D11A-44FF-A624-DA6338731198}" presName="DropPinPlaceHolder" presStyleCnt="0"/>
      <dgm:spPr/>
    </dgm:pt>
    <dgm:pt modelId="{0011562F-BB13-4664-8CB5-40EE48A598F4}" type="pres">
      <dgm:prSet presAssocID="{42E848F7-D11A-44FF-A624-DA6338731198}" presName="DropPin" presStyleLbl="alignNode1" presStyleIdx="6" presStyleCnt="8"/>
      <dgm:spPr>
        <a:solidFill>
          <a:schemeClr val="accent1">
            <a:lumMod val="75000"/>
          </a:schemeClr>
        </a:solidFill>
      </dgm:spPr>
    </dgm:pt>
    <dgm:pt modelId="{F45DE210-116F-41FC-A4B4-72221F6F8B85}" type="pres">
      <dgm:prSet presAssocID="{42E848F7-D11A-44FF-A624-DA6338731198}" presName="Ellipse" presStyleLbl="fgAcc1" presStyleIdx="7" presStyleCnt="9"/>
      <dgm:spPr>
        <a:prstGeom prst="star7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B594667C-59EE-44DD-A67D-84D18145D4C5}" type="pres">
      <dgm:prSet presAssocID="{42E848F7-D11A-44FF-A624-DA6338731198}" presName="L2TextContainer" presStyleLbl="revTx" presStyleIdx="12" presStyleCnt="16">
        <dgm:presLayoutVars>
          <dgm:bulletEnabled val="1"/>
        </dgm:presLayoutVars>
      </dgm:prSet>
      <dgm:spPr/>
    </dgm:pt>
    <dgm:pt modelId="{9C78BC2F-2E7E-4AF5-806A-ADBF31DE0EA9}" type="pres">
      <dgm:prSet presAssocID="{42E848F7-D11A-44FF-A624-DA6338731198}" presName="L1TextContainer" presStyleLbl="revTx" presStyleIdx="13" presStyleCnt="16" custScaleY="75433" custLinFactNeighborX="998" custLinFactNeighborY="10069">
        <dgm:presLayoutVars>
          <dgm:chMax val="1"/>
          <dgm:chPref val="1"/>
          <dgm:bulletEnabled val="1"/>
        </dgm:presLayoutVars>
      </dgm:prSet>
      <dgm:spPr/>
    </dgm:pt>
    <dgm:pt modelId="{132DE002-F45C-469B-9BF8-19E0D79890AD}" type="pres">
      <dgm:prSet presAssocID="{42E848F7-D11A-44FF-A624-DA6338731198}" presName="ConnectLine" presStyleLbl="sibTrans1D1" presStyleIdx="6" presStyleCnt="8" custLinFactNeighborX="26458"/>
      <dgm:spPr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0C76A53-317C-4D7D-9558-F47BF8AC7B8D}" type="pres">
      <dgm:prSet presAssocID="{42E848F7-D11A-44FF-A624-DA6338731198}" presName="EmptyPlaceHolder" presStyleCnt="0"/>
      <dgm:spPr/>
    </dgm:pt>
    <dgm:pt modelId="{0042EF21-B4F0-49EB-85A2-41326D7AB016}" type="pres">
      <dgm:prSet presAssocID="{F77A4600-AAC9-462A-AABB-4AC9C1C0EDCD}" presName="spaceBetweenRectangles" presStyleCnt="0"/>
      <dgm:spPr/>
    </dgm:pt>
    <dgm:pt modelId="{424AA6E9-6D4E-4E97-99B5-956E8CBC4B2D}" type="pres">
      <dgm:prSet presAssocID="{6C8227D8-775B-4DE2-A611-353927B00EC4}" presName="composite" presStyleCnt="0"/>
      <dgm:spPr/>
    </dgm:pt>
    <dgm:pt modelId="{0A21700B-8F8D-418D-A912-9DBB16678C60}" type="pres">
      <dgm:prSet presAssocID="{6C8227D8-775B-4DE2-A611-353927B00EC4}" presName="ConnectorPoint" presStyleLbl="lnNode1" presStyleIdx="7" presStyleCnt="8"/>
      <dgm:spPr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8B1DB68A-CE13-4A81-A111-5199851BBC0B}" type="pres">
      <dgm:prSet presAssocID="{6C8227D8-775B-4DE2-A611-353927B00EC4}" presName="DropPinPlaceHolder" presStyleCnt="0"/>
      <dgm:spPr/>
    </dgm:pt>
    <dgm:pt modelId="{FF7D8FF3-C42D-4121-BDC9-7BBD3E36F76D}" type="pres">
      <dgm:prSet presAssocID="{6C8227D8-775B-4DE2-A611-353927B00EC4}" presName="DropPin" presStyleLbl="alignNode1" presStyleIdx="7" presStyleCnt="8"/>
      <dgm:spPr>
        <a:solidFill>
          <a:schemeClr val="accent1">
            <a:lumMod val="75000"/>
          </a:schemeClr>
        </a:solidFill>
      </dgm:spPr>
    </dgm:pt>
    <dgm:pt modelId="{132612B2-EE22-4927-A5A9-F35620BE0B47}" type="pres">
      <dgm:prSet presAssocID="{6C8227D8-775B-4DE2-A611-353927B00EC4}" presName="Ellipse" presStyleLbl="fgAcc1" presStyleIdx="8" presStyleCnt="9"/>
      <dgm:spPr>
        <a:prstGeom prst="star7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802C991F-0AE4-42E0-A59F-C83C73EB9A0D}" type="pres">
      <dgm:prSet presAssocID="{6C8227D8-775B-4DE2-A611-353927B00EC4}" presName="L2TextContainer" presStyleLbl="revTx" presStyleIdx="14" presStyleCnt="16">
        <dgm:presLayoutVars>
          <dgm:bulletEnabled val="1"/>
        </dgm:presLayoutVars>
      </dgm:prSet>
      <dgm:spPr/>
    </dgm:pt>
    <dgm:pt modelId="{B0B3562A-96EB-4556-B44E-FF4444F835B4}" type="pres">
      <dgm:prSet presAssocID="{6C8227D8-775B-4DE2-A611-353927B00EC4}" presName="L1TextContainer" presStyleLbl="revTx" presStyleIdx="15" presStyleCnt="16">
        <dgm:presLayoutVars>
          <dgm:chMax val="1"/>
          <dgm:chPref val="1"/>
          <dgm:bulletEnabled val="1"/>
        </dgm:presLayoutVars>
      </dgm:prSet>
      <dgm:spPr/>
    </dgm:pt>
    <dgm:pt modelId="{ABDCBF0E-A2A2-447E-BDF4-F67B76CAA03E}" type="pres">
      <dgm:prSet presAssocID="{6C8227D8-775B-4DE2-A611-353927B00EC4}" presName="ConnectLine" presStyleLbl="sibTrans1D1" presStyleIdx="7" presStyleCnt="8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7BEBB7DF-0B5A-4CB2-AD7F-6C3A8A209CF6}" type="pres">
      <dgm:prSet presAssocID="{6C8227D8-775B-4DE2-A611-353927B00EC4}" presName="EmptyPlaceHolder" presStyleCnt="0"/>
      <dgm:spPr/>
    </dgm:pt>
  </dgm:ptLst>
  <dgm:cxnLst>
    <dgm:cxn modelId="{2FC11007-01BB-470D-9422-1671E01275CE}" type="presOf" srcId="{A2560FD2-F12F-4A06-A96F-B86674952111}" destId="{6FED4196-A0D3-4E5C-83DA-99291A8FFFC3}" srcOrd="0" destOrd="0" presId="urn:microsoft.com/office/officeart/2017/3/layout/DropPinTimeline"/>
    <dgm:cxn modelId="{E4104A0C-765F-4CA5-8AB1-943EA354A475}" srcId="{A2560FD2-F12F-4A06-A96F-B86674952111}" destId="{A745AC8B-87B8-4243-9276-E0CB95C4589B}" srcOrd="1" destOrd="0" parTransId="{DF0854CF-42F7-4B44-BDF2-4FF95D91D36A}" sibTransId="{A3A8A85A-6562-4029-8A59-189447294134}"/>
    <dgm:cxn modelId="{2F02861A-3FDC-4C2B-B724-282D5914D85A}" type="presOf" srcId="{212ADAAB-D5CB-4BBC-8DAF-7340FD334994}" destId="{6EC2FC68-E1B8-4274-8090-C2C96A4CD82C}" srcOrd="0" destOrd="0" presId="urn:microsoft.com/office/officeart/2017/3/layout/DropPinTimeline"/>
    <dgm:cxn modelId="{146C3436-7349-460D-8FAF-B5C22B68A41F}" type="presOf" srcId="{CA6B1BA0-B2FC-48AD-8EDA-F4AAA4AF2782}" destId="{3DA36ABE-9810-4ED4-9A55-2905E7588D06}" srcOrd="0" destOrd="0" presId="urn:microsoft.com/office/officeart/2017/3/layout/DropPinTimeline"/>
    <dgm:cxn modelId="{991E153C-2D4A-4089-A3BB-23D6CF24990F}" type="presOf" srcId="{683CC5F6-E9B5-49F2-909E-A68D38896308}" destId="{4EB3AA5C-1289-44C6-9F3E-859ABA28E18F}" srcOrd="0" destOrd="0" presId="urn:microsoft.com/office/officeart/2017/3/layout/DropPinTimeline"/>
    <dgm:cxn modelId="{E4469D45-E897-415B-A682-716414212B34}" type="presOf" srcId="{1E529C6E-C939-479A-A075-9E9B02837B50}" destId="{5C5070CD-E29E-4F50-9A43-342A2DE968FF}" srcOrd="0" destOrd="0" presId="urn:microsoft.com/office/officeart/2017/3/layout/DropPinTimeline"/>
    <dgm:cxn modelId="{F660864A-A2B5-4289-83DD-790E01D63720}" type="presOf" srcId="{44922B9F-5EED-4B9E-BE05-B52449F246F4}" destId="{FE564261-183D-47F9-8E7E-BCFC5023A815}" srcOrd="0" destOrd="1" presId="urn:microsoft.com/office/officeart/2017/3/layout/DropPinTimeline"/>
    <dgm:cxn modelId="{3C15AF51-54A6-4ED0-824A-52A4CE5468AB}" type="presOf" srcId="{2AEE5C11-34AE-4EB7-8907-9BED418EA471}" destId="{D1646913-A3FA-4470-A3E9-C64B0A13A62A}" srcOrd="0" destOrd="0" presId="urn:microsoft.com/office/officeart/2017/3/layout/DropPinTimeline"/>
    <dgm:cxn modelId="{24A8F052-3377-4BA4-8C62-CCF5039C85D7}" srcId="{CA6B1BA0-B2FC-48AD-8EDA-F4AAA4AF2782}" destId="{3CB04A44-4013-4CA7-90FD-29AFC3C15E37}" srcOrd="0" destOrd="0" parTransId="{ECEE936A-E3CC-4209-BECC-1CD0C85A2B72}" sibTransId="{D7A8F7A0-47A3-4464-B3B7-E0806DF46627}"/>
    <dgm:cxn modelId="{761E4B58-8AA0-4EE9-9827-01A0CA5D8AAC}" type="presOf" srcId="{9DCEA5FC-4640-45AF-B712-7A4FD94AEF0D}" destId="{85C50C56-6DC8-4C47-8DBC-4FD6B1554AA4}" srcOrd="0" destOrd="0" presId="urn:microsoft.com/office/officeart/2017/3/layout/DropPinTimeline"/>
    <dgm:cxn modelId="{39A11E5C-7A57-4117-A6DF-36000C29509C}" srcId="{9DCEA5FC-4640-45AF-B712-7A4FD94AEF0D}" destId="{831701CF-77C7-46C0-A913-8CC39517BAB8}" srcOrd="0" destOrd="0" parTransId="{13FBC60D-3EA6-4496-BA97-C1AE8C7F8961}" sibTransId="{75156CDF-E17B-4DAD-AE37-EA44D7F37090}"/>
    <dgm:cxn modelId="{DD687B5C-28C8-4088-99B8-D375C5FDAE4A}" srcId="{212ADAAB-D5CB-4BBC-8DAF-7340FD334994}" destId="{2AEE5C11-34AE-4EB7-8907-9BED418EA471}" srcOrd="0" destOrd="0" parTransId="{2E14AD1F-C7EA-45AE-ADC0-0EE92A6516CB}" sibTransId="{F36FDDA0-6B91-47CB-8114-B6F076E55FC8}"/>
    <dgm:cxn modelId="{389D0E60-7BC4-4D80-8617-EF81BD53AE35}" type="presOf" srcId="{42E848F7-D11A-44FF-A624-DA6338731198}" destId="{9C78BC2F-2E7E-4AF5-806A-ADBF31DE0EA9}" srcOrd="0" destOrd="0" presId="urn:microsoft.com/office/officeart/2017/3/layout/DropPinTimeline"/>
    <dgm:cxn modelId="{A1E5BD64-20EE-4FA0-B9B6-C8AEA3FB4E79}" srcId="{6C8227D8-775B-4DE2-A611-353927B00EC4}" destId="{C1E321B0-C30B-4EEF-A5C0-ECBDF8736709}" srcOrd="0" destOrd="0" parTransId="{F87C601D-57E4-452D-9D29-F99539F9EACB}" sibTransId="{016D7501-59A8-4386-9C25-6BCA3BC925AC}"/>
    <dgm:cxn modelId="{DBD99269-D7F7-4B47-B17B-A5AE402751D9}" srcId="{63085546-7C7C-4B3E-ABEB-2669F1A65FB2}" destId="{9DCEA5FC-4640-45AF-B712-7A4FD94AEF0D}" srcOrd="0" destOrd="0" parTransId="{929A5FD9-0612-4B79-9B59-C3C36D34A069}" sibTransId="{0A99745B-BB5C-49B3-A782-8DB57641F6C9}"/>
    <dgm:cxn modelId="{C8C7266C-2A0C-476A-85B3-F12BE2521F4C}" srcId="{63085546-7C7C-4B3E-ABEB-2669F1A65FB2}" destId="{212ADAAB-D5CB-4BBC-8DAF-7340FD334994}" srcOrd="4" destOrd="0" parTransId="{45F6D312-A686-491E-95E3-EFB9640CC472}" sibTransId="{AB2787E4-2A8B-428D-A4AE-2B14DCFFC4E7}"/>
    <dgm:cxn modelId="{601FA375-B804-4895-B969-A3CE7B37C85C}" type="presOf" srcId="{096A9AF0-0DAE-4EB3-B448-4501DA034F4A}" destId="{C1E34084-406C-48D5-88FE-7226282DBC49}" srcOrd="0" destOrd="0" presId="urn:microsoft.com/office/officeart/2017/3/layout/DropPinTimeline"/>
    <dgm:cxn modelId="{F83DF077-A6DE-4B8C-A62E-2FB10C7306B7}" type="presOf" srcId="{4EA069F3-397F-40D5-94A6-32C3E355C277}" destId="{FC8603F2-85FC-4134-978C-4054E468209C}" srcOrd="0" destOrd="0" presId="urn:microsoft.com/office/officeart/2017/3/layout/DropPinTimeline"/>
    <dgm:cxn modelId="{2802187F-7EB3-49BE-9C62-E8F8F0567AFB}" type="presOf" srcId="{3CB04A44-4013-4CA7-90FD-29AFC3C15E37}" destId="{FE564261-183D-47F9-8E7E-BCFC5023A815}" srcOrd="0" destOrd="0" presId="urn:microsoft.com/office/officeart/2017/3/layout/DropPinTimeline"/>
    <dgm:cxn modelId="{710BC182-45B7-4FB9-A3FD-AF9D64CBAA6D}" srcId="{42E848F7-D11A-44FF-A624-DA6338731198}" destId="{C33DD128-A154-4E67-AE0F-5BC4E2121E31}" srcOrd="0" destOrd="0" parTransId="{FFCA6005-AB13-4B9A-8242-DB38226A4217}" sibTransId="{A572797D-1504-451C-A3E5-B4CA25610F5D}"/>
    <dgm:cxn modelId="{F9D8B584-9399-4A2B-8ADC-F71293A4822C}" srcId="{63085546-7C7C-4B3E-ABEB-2669F1A65FB2}" destId="{A2560FD2-F12F-4A06-A96F-B86674952111}" srcOrd="5" destOrd="0" parTransId="{96173659-138A-4A00-AE0B-9063EA9393A6}" sibTransId="{D3C3BC3F-2256-4FBC-AFA5-0D035E3EACD7}"/>
    <dgm:cxn modelId="{11234587-05FF-4909-834A-35C682EE70E9}" type="presOf" srcId="{C1E321B0-C30B-4EEF-A5C0-ECBDF8736709}" destId="{802C991F-0AE4-42E0-A59F-C83C73EB9A0D}" srcOrd="0" destOrd="0" presId="urn:microsoft.com/office/officeart/2017/3/layout/DropPinTimeline"/>
    <dgm:cxn modelId="{D56EA287-CEED-48E4-AF62-7E7DB60DFCB8}" srcId="{63085546-7C7C-4B3E-ABEB-2669F1A65FB2}" destId="{42E848F7-D11A-44FF-A624-DA6338731198}" srcOrd="6" destOrd="0" parTransId="{C8E956DF-75BA-40AE-AB68-E4F9687639BF}" sibTransId="{F77A4600-AAC9-462A-AABB-4AC9C1C0EDCD}"/>
    <dgm:cxn modelId="{80ED5A8B-ECC2-4146-9815-246C6B8D9E04}" srcId="{096A9AF0-0DAE-4EB3-B448-4501DA034F4A}" destId="{AF4670B3-FF92-4AD2-ADAA-66EFEEB58EBE}" srcOrd="0" destOrd="0" parTransId="{367A5DD0-1CA3-4C05-A74A-FF0CF9FD36E5}" sibTransId="{9DE3B27D-DD6A-41EC-9B0B-FDDD4F265EB7}"/>
    <dgm:cxn modelId="{247DE591-0579-4FF5-9C62-940C4F67096B}" type="presOf" srcId="{63085546-7C7C-4B3E-ABEB-2669F1A65FB2}" destId="{7A5D3400-AF5B-4297-8592-4C1EDB9D0973}" srcOrd="0" destOrd="0" presId="urn:microsoft.com/office/officeart/2017/3/layout/DropPinTimeline"/>
    <dgm:cxn modelId="{44E6EB98-E71A-4DDC-A3EE-F57214AE008A}" srcId="{CA6B1BA0-B2FC-48AD-8EDA-F4AAA4AF2782}" destId="{44922B9F-5EED-4B9E-BE05-B52449F246F4}" srcOrd="1" destOrd="0" parTransId="{7FA6593B-96F7-4ACC-A977-0ED0FF5CBA08}" sibTransId="{303A2570-31C2-4866-972E-30CFE13D1D6E}"/>
    <dgm:cxn modelId="{1F792CA2-98A6-4A80-BDDA-F184051B7F44}" type="presOf" srcId="{C33DD128-A154-4E67-AE0F-5BC4E2121E31}" destId="{B594667C-59EE-44DD-A67D-84D18145D4C5}" srcOrd="0" destOrd="0" presId="urn:microsoft.com/office/officeart/2017/3/layout/DropPinTimeline"/>
    <dgm:cxn modelId="{F16073A4-7F3E-4CB9-8FB4-14646A5FA672}" type="presOf" srcId="{831701CF-77C7-46C0-A913-8CC39517BAB8}" destId="{A782CF5D-A585-4990-846A-5EDBD19A9BDB}" srcOrd="0" destOrd="0" presId="urn:microsoft.com/office/officeart/2017/3/layout/DropPinTimeline"/>
    <dgm:cxn modelId="{5E7FF2A9-DA04-4441-96D7-4A2B1CE8FD34}" type="presOf" srcId="{6C8227D8-775B-4DE2-A611-353927B00EC4}" destId="{B0B3562A-96EB-4556-B44E-FF4444F835B4}" srcOrd="0" destOrd="0" presId="urn:microsoft.com/office/officeart/2017/3/layout/DropPinTimeline"/>
    <dgm:cxn modelId="{99746BB5-7122-43B8-8680-CF610F03585C}" srcId="{A2560FD2-F12F-4A06-A96F-B86674952111}" destId="{1E529C6E-C939-479A-A075-9E9B02837B50}" srcOrd="0" destOrd="0" parTransId="{46B3C017-F97A-4640-992A-33AEE06B2EFC}" sibTransId="{192E80CB-2667-481C-8244-6EC4AEED1BC2}"/>
    <dgm:cxn modelId="{F76630BB-F85A-4825-87D3-C2E2112A9F17}" type="presOf" srcId="{AF4670B3-FF92-4AD2-ADAA-66EFEEB58EBE}" destId="{B608C5A1-CE9E-4410-9F2F-F714CC6AB069}" srcOrd="0" destOrd="0" presId="urn:microsoft.com/office/officeart/2017/3/layout/DropPinTimeline"/>
    <dgm:cxn modelId="{CA0753BD-DB60-4D68-8486-5B376B839B26}" srcId="{63085546-7C7C-4B3E-ABEB-2669F1A65FB2}" destId="{096A9AF0-0DAE-4EB3-B448-4501DA034F4A}" srcOrd="1" destOrd="0" parTransId="{8CE6ABD6-768E-42C8-9029-C3B5F278B21C}" sibTransId="{6B0D7DA9-E6ED-4137-9716-F48BF62327A8}"/>
    <dgm:cxn modelId="{AD06D9BE-E005-40DF-A52F-A5E501EB2DFE}" srcId="{63085546-7C7C-4B3E-ABEB-2669F1A65FB2}" destId="{6C8227D8-775B-4DE2-A611-353927B00EC4}" srcOrd="7" destOrd="0" parTransId="{3175FE8D-0A4C-473C-8D43-12ADAE1F3AF1}" sibTransId="{D098CC2E-0073-4C84-A9F8-04B69D1C3244}"/>
    <dgm:cxn modelId="{BC5A70C8-9D97-4922-BCDB-6316D191C527}" srcId="{683CC5F6-E9B5-49F2-909E-A68D38896308}" destId="{4EA069F3-397F-40D5-94A6-32C3E355C277}" srcOrd="0" destOrd="0" parTransId="{2F99115B-608E-4E08-A503-B74879A76D07}" sibTransId="{E94D5EF7-F47C-476C-A5FE-1C35261B578A}"/>
    <dgm:cxn modelId="{F31471C8-133F-440B-BA1F-7CC6FA11165A}" type="presOf" srcId="{A745AC8B-87B8-4243-9276-E0CB95C4589B}" destId="{5C5070CD-E29E-4F50-9A43-342A2DE968FF}" srcOrd="0" destOrd="1" presId="urn:microsoft.com/office/officeart/2017/3/layout/DropPinTimeline"/>
    <dgm:cxn modelId="{CD6B6EE8-3813-4EF1-BFEC-C005A3326D63}" srcId="{63085546-7C7C-4B3E-ABEB-2669F1A65FB2}" destId="{CA6B1BA0-B2FC-48AD-8EDA-F4AAA4AF2782}" srcOrd="3" destOrd="0" parTransId="{D7D3AA07-BCB9-4212-A556-E90870FB1413}" sibTransId="{39FB540D-D808-4040-9A37-0AC474C0212F}"/>
    <dgm:cxn modelId="{59786CF9-070F-4821-A4E9-D33DB930D8D2}" srcId="{63085546-7C7C-4B3E-ABEB-2669F1A65FB2}" destId="{683CC5F6-E9B5-49F2-909E-A68D38896308}" srcOrd="2" destOrd="0" parTransId="{15BFC747-B881-4328-BFBE-9BC128388CC6}" sibTransId="{4C61DDEE-8BBF-4CBF-B066-7E60B6DF0A11}"/>
    <dgm:cxn modelId="{DA6A51DB-6C18-400B-9DA5-E8330852483B}" type="presParOf" srcId="{7A5D3400-AF5B-4297-8592-4C1EDB9D0973}" destId="{BD204284-1F7C-4D58-BC79-8C2DEE7E9FAF}" srcOrd="0" destOrd="0" presId="urn:microsoft.com/office/officeart/2017/3/layout/DropPinTimeline"/>
    <dgm:cxn modelId="{B682209A-D180-4D3D-A7FE-3FF4623AAAC8}" type="presParOf" srcId="{7A5D3400-AF5B-4297-8592-4C1EDB9D0973}" destId="{46A6B157-7198-41C4-9D25-C4F8885F1B6F}" srcOrd="1" destOrd="0" presId="urn:microsoft.com/office/officeart/2017/3/layout/DropPinTimeline"/>
    <dgm:cxn modelId="{4CF30FDC-8EA5-4C55-A240-DA99543AE3C6}" type="presParOf" srcId="{46A6B157-7198-41C4-9D25-C4F8885F1B6F}" destId="{578E6A06-6F61-48BD-9F1A-48E731D6E26D}" srcOrd="0" destOrd="0" presId="urn:microsoft.com/office/officeart/2017/3/layout/DropPinTimeline"/>
    <dgm:cxn modelId="{7F06BCA7-F8E6-43B5-AEBF-3EA16A460043}" type="presParOf" srcId="{578E6A06-6F61-48BD-9F1A-48E731D6E26D}" destId="{9F727168-E825-43C1-AF50-41E115F59C0C}" srcOrd="0" destOrd="0" presId="urn:microsoft.com/office/officeart/2017/3/layout/DropPinTimeline"/>
    <dgm:cxn modelId="{39550BBA-C07C-435F-AE58-6A3869656E8F}" type="presParOf" srcId="{578E6A06-6F61-48BD-9F1A-48E731D6E26D}" destId="{0C380CA5-521A-4949-A022-450DA9C217F5}" srcOrd="1" destOrd="0" presId="urn:microsoft.com/office/officeart/2017/3/layout/DropPinTimeline"/>
    <dgm:cxn modelId="{50FAF036-8C4F-4AB4-964E-F6C0C8E1B366}" type="presParOf" srcId="{0C380CA5-521A-4949-A022-450DA9C217F5}" destId="{19EF924A-339B-436A-9151-9C7B0B0377B9}" srcOrd="0" destOrd="0" presId="urn:microsoft.com/office/officeart/2017/3/layout/DropPinTimeline"/>
    <dgm:cxn modelId="{FEF6FDFF-AC95-4350-940F-FC375C454173}" type="presParOf" srcId="{0C380CA5-521A-4949-A022-450DA9C217F5}" destId="{846B4BA4-33F0-43CE-A60E-B95E195AD5A9}" srcOrd="1" destOrd="0" presId="urn:microsoft.com/office/officeart/2017/3/layout/DropPinTimeline"/>
    <dgm:cxn modelId="{86FB1E3B-8C27-43E3-9CFC-6B9AD5B19723}" type="presParOf" srcId="{578E6A06-6F61-48BD-9F1A-48E731D6E26D}" destId="{A782CF5D-A585-4990-846A-5EDBD19A9BDB}" srcOrd="2" destOrd="0" presId="urn:microsoft.com/office/officeart/2017/3/layout/DropPinTimeline"/>
    <dgm:cxn modelId="{A2AA414F-7DC4-4250-B21D-62866A63C6BC}" type="presParOf" srcId="{578E6A06-6F61-48BD-9F1A-48E731D6E26D}" destId="{85C50C56-6DC8-4C47-8DBC-4FD6B1554AA4}" srcOrd="3" destOrd="0" presId="urn:microsoft.com/office/officeart/2017/3/layout/DropPinTimeline"/>
    <dgm:cxn modelId="{AEEA7548-3D0E-4A32-8C4A-EEFE5745C7DF}" type="presParOf" srcId="{578E6A06-6F61-48BD-9F1A-48E731D6E26D}" destId="{4F322B1B-F357-4BCD-BF34-8A0D705A1CE7}" srcOrd="4" destOrd="0" presId="urn:microsoft.com/office/officeart/2017/3/layout/DropPinTimeline"/>
    <dgm:cxn modelId="{7AB3159E-92F2-4399-AE36-6211AADC42EA}" type="presParOf" srcId="{578E6A06-6F61-48BD-9F1A-48E731D6E26D}" destId="{9FF32B1E-94FD-475E-9959-8E0546070C5B}" srcOrd="5" destOrd="0" presId="urn:microsoft.com/office/officeart/2017/3/layout/DropPinTimeline"/>
    <dgm:cxn modelId="{CAD3EAEA-2806-4987-BD88-048D89C54CF1}" type="presParOf" srcId="{46A6B157-7198-41C4-9D25-C4F8885F1B6F}" destId="{C9E000F5-B650-46EB-A3B0-FBA6593CE548}" srcOrd="1" destOrd="0" presId="urn:microsoft.com/office/officeart/2017/3/layout/DropPinTimeline"/>
    <dgm:cxn modelId="{5EA5B657-7F2F-44E2-B1DD-0B3ECBD1E99D}" type="presParOf" srcId="{46A6B157-7198-41C4-9D25-C4F8885F1B6F}" destId="{64373A7D-C7A5-4C0C-9781-58743159539A}" srcOrd="2" destOrd="0" presId="urn:microsoft.com/office/officeart/2017/3/layout/DropPinTimeline"/>
    <dgm:cxn modelId="{14BAE908-5010-418B-B10F-E0EF3644818C}" type="presParOf" srcId="{64373A7D-C7A5-4C0C-9781-58743159539A}" destId="{B57996C3-16BE-4CEB-B9E2-6FFC42938F41}" srcOrd="0" destOrd="0" presId="urn:microsoft.com/office/officeart/2017/3/layout/DropPinTimeline"/>
    <dgm:cxn modelId="{6EE799C9-2ACE-448A-B9B4-1F0BFCC5494D}" type="presParOf" srcId="{64373A7D-C7A5-4C0C-9781-58743159539A}" destId="{BC71368F-DA7E-405D-93AC-3A6767BF9FC6}" srcOrd="1" destOrd="0" presId="urn:microsoft.com/office/officeart/2017/3/layout/DropPinTimeline"/>
    <dgm:cxn modelId="{59CC3372-0972-45A9-AB2E-167939969C7E}" type="presParOf" srcId="{BC71368F-DA7E-405D-93AC-3A6767BF9FC6}" destId="{5B4632EA-1574-417A-A3FA-D711159FBAD1}" srcOrd="0" destOrd="0" presId="urn:microsoft.com/office/officeart/2017/3/layout/DropPinTimeline"/>
    <dgm:cxn modelId="{1BF47519-9E4E-4BB0-BCBA-A5961FF9A6CD}" type="presParOf" srcId="{BC71368F-DA7E-405D-93AC-3A6767BF9FC6}" destId="{032E0966-F86B-4BBD-BE80-8FAB861AF0E8}" srcOrd="1" destOrd="0" presId="urn:microsoft.com/office/officeart/2017/3/layout/DropPinTimeline"/>
    <dgm:cxn modelId="{882EEBD2-110A-4990-8880-616C578449B7}" type="presParOf" srcId="{64373A7D-C7A5-4C0C-9781-58743159539A}" destId="{B608C5A1-CE9E-4410-9F2F-F714CC6AB069}" srcOrd="2" destOrd="0" presId="urn:microsoft.com/office/officeart/2017/3/layout/DropPinTimeline"/>
    <dgm:cxn modelId="{E5F82FBD-2B6D-4121-BACE-4D1B9A91EC66}" type="presParOf" srcId="{64373A7D-C7A5-4C0C-9781-58743159539A}" destId="{C1E34084-406C-48D5-88FE-7226282DBC49}" srcOrd="3" destOrd="0" presId="urn:microsoft.com/office/officeart/2017/3/layout/DropPinTimeline"/>
    <dgm:cxn modelId="{B94D7E38-E5D7-44D5-B33C-E3A0C78F3780}" type="presParOf" srcId="{64373A7D-C7A5-4C0C-9781-58743159539A}" destId="{33168228-1414-4AAF-B7E5-C08A80BBB2F1}" srcOrd="4" destOrd="0" presId="urn:microsoft.com/office/officeart/2017/3/layout/DropPinTimeline"/>
    <dgm:cxn modelId="{397EE9F0-39A3-4A02-B678-70EBE6F9F893}" type="presParOf" srcId="{64373A7D-C7A5-4C0C-9781-58743159539A}" destId="{C791BCDD-76D3-4E0E-98B9-0C4903CF0E94}" srcOrd="5" destOrd="0" presId="urn:microsoft.com/office/officeart/2017/3/layout/DropPinTimeline"/>
    <dgm:cxn modelId="{AD2F3FEC-DCA0-43DB-982D-903784448797}" type="presParOf" srcId="{46A6B157-7198-41C4-9D25-C4F8885F1B6F}" destId="{3B1DA912-FDB7-4F73-8823-B30C56F7DE86}" srcOrd="3" destOrd="0" presId="urn:microsoft.com/office/officeart/2017/3/layout/DropPinTimeline"/>
    <dgm:cxn modelId="{51C3A01D-5793-42E1-B8B1-95C7AEB64581}" type="presParOf" srcId="{46A6B157-7198-41C4-9D25-C4F8885F1B6F}" destId="{DCEEC7C0-6CAC-4153-B66A-D920E3B7F504}" srcOrd="4" destOrd="0" presId="urn:microsoft.com/office/officeart/2017/3/layout/DropPinTimeline"/>
    <dgm:cxn modelId="{86D426D3-DE4C-4BB4-8C09-D2C63BD51E4E}" type="presParOf" srcId="{DCEEC7C0-6CAC-4153-B66A-D920E3B7F504}" destId="{56361E50-9FEC-48AD-A369-C1A8379B35EC}" srcOrd="0" destOrd="0" presId="urn:microsoft.com/office/officeart/2017/3/layout/DropPinTimeline"/>
    <dgm:cxn modelId="{02CD6C3F-E995-471C-94FB-C0D54B4842D5}" type="presParOf" srcId="{DCEEC7C0-6CAC-4153-B66A-D920E3B7F504}" destId="{70AC7E27-D774-4261-A80F-683BBD09A81D}" srcOrd="1" destOrd="0" presId="urn:microsoft.com/office/officeart/2017/3/layout/DropPinTimeline"/>
    <dgm:cxn modelId="{5CF11FCC-C23E-454E-AC1E-DFD67727D7CD}" type="presParOf" srcId="{70AC7E27-D774-4261-A80F-683BBD09A81D}" destId="{7BC09B8D-1C75-4604-9F35-AEC078447C45}" srcOrd="0" destOrd="0" presId="urn:microsoft.com/office/officeart/2017/3/layout/DropPinTimeline"/>
    <dgm:cxn modelId="{F5089ADD-33C1-472D-BAF2-91B6652DF1A9}" type="presParOf" srcId="{70AC7E27-D774-4261-A80F-683BBD09A81D}" destId="{DFE91A1F-E910-48AB-A4C9-128002268483}" srcOrd="1" destOrd="0" presId="urn:microsoft.com/office/officeart/2017/3/layout/DropPinTimeline"/>
    <dgm:cxn modelId="{FD943790-5411-4A3B-924D-4403B21626BA}" type="presParOf" srcId="{DCEEC7C0-6CAC-4153-B66A-D920E3B7F504}" destId="{FC8603F2-85FC-4134-978C-4054E468209C}" srcOrd="2" destOrd="0" presId="urn:microsoft.com/office/officeart/2017/3/layout/DropPinTimeline"/>
    <dgm:cxn modelId="{D5E16DB1-0EBE-490A-BD7E-FD19274E6A38}" type="presParOf" srcId="{DCEEC7C0-6CAC-4153-B66A-D920E3B7F504}" destId="{4EB3AA5C-1289-44C6-9F3E-859ABA28E18F}" srcOrd="3" destOrd="0" presId="urn:microsoft.com/office/officeart/2017/3/layout/DropPinTimeline"/>
    <dgm:cxn modelId="{8DE5DA9E-2AA7-43F7-8DD5-E5ECEF772101}" type="presParOf" srcId="{DCEEC7C0-6CAC-4153-B66A-D920E3B7F504}" destId="{0BB03C0E-97EC-4D66-9B09-35D689DAB28C}" srcOrd="4" destOrd="0" presId="urn:microsoft.com/office/officeart/2017/3/layout/DropPinTimeline"/>
    <dgm:cxn modelId="{DA57C1DD-192D-489A-BBC9-D9ACA01A09F2}" type="presParOf" srcId="{DCEEC7C0-6CAC-4153-B66A-D920E3B7F504}" destId="{1A7A92CB-81F0-42D4-87BF-4008DEFA9CA8}" srcOrd="5" destOrd="0" presId="urn:microsoft.com/office/officeart/2017/3/layout/DropPinTimeline"/>
    <dgm:cxn modelId="{7E5E61DA-CACE-4FC7-A295-A50C9FA0159E}" type="presParOf" srcId="{46A6B157-7198-41C4-9D25-C4F8885F1B6F}" destId="{ABE3202B-256B-4398-8B41-CB40EDB06266}" srcOrd="5" destOrd="0" presId="urn:microsoft.com/office/officeart/2017/3/layout/DropPinTimeline"/>
    <dgm:cxn modelId="{07DA9BDD-D756-4F29-80E5-7856AC99F270}" type="presParOf" srcId="{46A6B157-7198-41C4-9D25-C4F8885F1B6F}" destId="{B744CD57-FD23-4E62-9589-4CAC57B034E9}" srcOrd="6" destOrd="0" presId="urn:microsoft.com/office/officeart/2017/3/layout/DropPinTimeline"/>
    <dgm:cxn modelId="{A54741C0-57CC-4443-9EC5-35B27EE5E879}" type="presParOf" srcId="{B744CD57-FD23-4E62-9589-4CAC57B034E9}" destId="{D891B168-1DA5-4124-931F-A51FCB8EFC11}" srcOrd="0" destOrd="0" presId="urn:microsoft.com/office/officeart/2017/3/layout/DropPinTimeline"/>
    <dgm:cxn modelId="{44B3C3FE-C503-4088-9594-FF6526E19BF3}" type="presParOf" srcId="{B744CD57-FD23-4E62-9589-4CAC57B034E9}" destId="{42206762-CD73-4F82-B16A-D168E2503215}" srcOrd="1" destOrd="0" presId="urn:microsoft.com/office/officeart/2017/3/layout/DropPinTimeline"/>
    <dgm:cxn modelId="{239B9997-909E-499F-90E5-95A977AC216C}" type="presParOf" srcId="{42206762-CD73-4F82-B16A-D168E2503215}" destId="{C0DBECBF-E3AA-450B-95D4-8349AA21B4F8}" srcOrd="0" destOrd="0" presId="urn:microsoft.com/office/officeart/2017/3/layout/DropPinTimeline"/>
    <dgm:cxn modelId="{913BA6FA-228D-4434-8839-0BBC563346A1}" type="presParOf" srcId="{42206762-CD73-4F82-B16A-D168E2503215}" destId="{6EDDD44C-F5E4-49AD-B1D9-346B8B8AEE8F}" srcOrd="1" destOrd="0" presId="urn:microsoft.com/office/officeart/2017/3/layout/DropPinTimeline"/>
    <dgm:cxn modelId="{81CB2C61-6B70-4A51-ACCE-DD65EFE72264}" type="presParOf" srcId="{B744CD57-FD23-4E62-9589-4CAC57B034E9}" destId="{FE564261-183D-47F9-8E7E-BCFC5023A815}" srcOrd="2" destOrd="0" presId="urn:microsoft.com/office/officeart/2017/3/layout/DropPinTimeline"/>
    <dgm:cxn modelId="{0D94F868-59F8-4671-9038-53D01D6C70F0}" type="presParOf" srcId="{B744CD57-FD23-4E62-9589-4CAC57B034E9}" destId="{3DA36ABE-9810-4ED4-9A55-2905E7588D06}" srcOrd="3" destOrd="0" presId="urn:microsoft.com/office/officeart/2017/3/layout/DropPinTimeline"/>
    <dgm:cxn modelId="{A0A095FA-FAD3-4861-A220-140A889CB7D8}" type="presParOf" srcId="{B744CD57-FD23-4E62-9589-4CAC57B034E9}" destId="{4B9F5909-A57C-4893-9C8A-D5960FE9BE37}" srcOrd="4" destOrd="0" presId="urn:microsoft.com/office/officeart/2017/3/layout/DropPinTimeline"/>
    <dgm:cxn modelId="{8FFFA548-0EFE-4476-B5A5-95CB32500074}" type="presParOf" srcId="{B744CD57-FD23-4E62-9589-4CAC57B034E9}" destId="{DEDCEF89-DB8F-4197-B2D2-2D39426E0B96}" srcOrd="5" destOrd="0" presId="urn:microsoft.com/office/officeart/2017/3/layout/DropPinTimeline"/>
    <dgm:cxn modelId="{D7A836E4-E400-4ED7-ABF3-88920F3B86D1}" type="presParOf" srcId="{46A6B157-7198-41C4-9D25-C4F8885F1B6F}" destId="{4A96FD2F-C127-41DC-AA54-1EEBED6BA483}" srcOrd="7" destOrd="0" presId="urn:microsoft.com/office/officeart/2017/3/layout/DropPinTimeline"/>
    <dgm:cxn modelId="{2E35C8AB-C54E-4DE6-98F2-126D8B12CA35}" type="presParOf" srcId="{46A6B157-7198-41C4-9D25-C4F8885F1B6F}" destId="{A1AE2BC4-A99C-4DD3-A84D-EB3461D18287}" srcOrd="8" destOrd="0" presId="urn:microsoft.com/office/officeart/2017/3/layout/DropPinTimeline"/>
    <dgm:cxn modelId="{AC45CECB-C5CF-4E80-98D8-0844891DC577}" type="presParOf" srcId="{A1AE2BC4-A99C-4DD3-A84D-EB3461D18287}" destId="{278CF1E0-B1C4-4B10-A5EC-FD7EF0557E2D}" srcOrd="0" destOrd="0" presId="urn:microsoft.com/office/officeart/2017/3/layout/DropPinTimeline"/>
    <dgm:cxn modelId="{FAC5196A-0FF0-48C2-A8D5-A327A9296F37}" type="presParOf" srcId="{A1AE2BC4-A99C-4DD3-A84D-EB3461D18287}" destId="{27B65FB4-BE6A-41E6-BBE9-8DC9F7B73486}" srcOrd="1" destOrd="0" presId="urn:microsoft.com/office/officeart/2017/3/layout/DropPinTimeline"/>
    <dgm:cxn modelId="{6506C7DF-695E-463E-9F7A-076AACE839A3}" type="presParOf" srcId="{27B65FB4-BE6A-41E6-BBE9-8DC9F7B73486}" destId="{488CC4C6-DFBC-460C-A9ED-BEDA8CC682D4}" srcOrd="0" destOrd="0" presId="urn:microsoft.com/office/officeart/2017/3/layout/DropPinTimeline"/>
    <dgm:cxn modelId="{BB2EC07F-9382-4ADC-B58A-370E51165161}" type="presParOf" srcId="{27B65FB4-BE6A-41E6-BBE9-8DC9F7B73486}" destId="{48CA82DA-B677-461B-A08D-337683480059}" srcOrd="1" destOrd="0" presId="urn:microsoft.com/office/officeart/2017/3/layout/DropPinTimeline"/>
    <dgm:cxn modelId="{D2C7B1A6-CF92-4104-85AF-7ED69E77FB2E}" type="presParOf" srcId="{A1AE2BC4-A99C-4DD3-A84D-EB3461D18287}" destId="{D1646913-A3FA-4470-A3E9-C64B0A13A62A}" srcOrd="2" destOrd="0" presId="urn:microsoft.com/office/officeart/2017/3/layout/DropPinTimeline"/>
    <dgm:cxn modelId="{6DFB5DDF-069E-470A-9D51-14C2EEBAEAB6}" type="presParOf" srcId="{A1AE2BC4-A99C-4DD3-A84D-EB3461D18287}" destId="{6EC2FC68-E1B8-4274-8090-C2C96A4CD82C}" srcOrd="3" destOrd="0" presId="urn:microsoft.com/office/officeart/2017/3/layout/DropPinTimeline"/>
    <dgm:cxn modelId="{E13030DA-BCC9-42B5-90A4-C1245E765FC8}" type="presParOf" srcId="{A1AE2BC4-A99C-4DD3-A84D-EB3461D18287}" destId="{4F41BF23-550C-4E7F-977E-3D22E3AF7B51}" srcOrd="4" destOrd="0" presId="urn:microsoft.com/office/officeart/2017/3/layout/DropPinTimeline"/>
    <dgm:cxn modelId="{5DC7870F-4614-4A72-AB7A-994AF1F8A4DE}" type="presParOf" srcId="{A1AE2BC4-A99C-4DD3-A84D-EB3461D18287}" destId="{5018695D-CFD4-49F8-8967-BA8A0C0A0DE1}" srcOrd="5" destOrd="0" presId="urn:microsoft.com/office/officeart/2017/3/layout/DropPinTimeline"/>
    <dgm:cxn modelId="{39DED560-FDC7-4A20-BA37-B726CE3DBE1E}" type="presParOf" srcId="{46A6B157-7198-41C4-9D25-C4F8885F1B6F}" destId="{61EA613E-57A8-485F-A4A9-29037092E83A}" srcOrd="9" destOrd="0" presId="urn:microsoft.com/office/officeart/2017/3/layout/DropPinTimeline"/>
    <dgm:cxn modelId="{54E41EA0-9E87-40EF-B950-CD0D02632A5E}" type="presParOf" srcId="{46A6B157-7198-41C4-9D25-C4F8885F1B6F}" destId="{0F3B3032-C16A-44EB-AE28-CB7C1D797D2B}" srcOrd="10" destOrd="0" presId="urn:microsoft.com/office/officeart/2017/3/layout/DropPinTimeline"/>
    <dgm:cxn modelId="{1942FCC2-B760-454F-8ED4-284B5F0D173F}" type="presParOf" srcId="{0F3B3032-C16A-44EB-AE28-CB7C1D797D2B}" destId="{A64C6D16-2F77-439A-848A-F1081C5E5CBE}" srcOrd="0" destOrd="0" presId="urn:microsoft.com/office/officeart/2017/3/layout/DropPinTimeline"/>
    <dgm:cxn modelId="{AC143F48-BF04-4D0E-89BA-960F2ABBD0BF}" type="presParOf" srcId="{0F3B3032-C16A-44EB-AE28-CB7C1D797D2B}" destId="{8EFC6EAF-71E5-48C3-9F69-6FB96640B14F}" srcOrd="1" destOrd="0" presId="urn:microsoft.com/office/officeart/2017/3/layout/DropPinTimeline"/>
    <dgm:cxn modelId="{9D150C9C-5EFC-4A02-8C37-075CE44C91E1}" type="presParOf" srcId="{8EFC6EAF-71E5-48C3-9F69-6FB96640B14F}" destId="{73F98938-B973-410F-B6E0-43437FA146E6}" srcOrd="0" destOrd="0" presId="urn:microsoft.com/office/officeart/2017/3/layout/DropPinTimeline"/>
    <dgm:cxn modelId="{64F7D1CF-1C75-4E99-9650-834BFE5A5694}" type="presParOf" srcId="{8EFC6EAF-71E5-48C3-9F69-6FB96640B14F}" destId="{26BE64BD-02BC-4C6F-AC50-F9617E59754D}" srcOrd="1" destOrd="0" presId="urn:microsoft.com/office/officeart/2017/3/layout/DropPinTimeline"/>
    <dgm:cxn modelId="{C16907F7-D721-4CDC-AE06-6F5EE47FD277}" type="presParOf" srcId="{0F3B3032-C16A-44EB-AE28-CB7C1D797D2B}" destId="{5C5070CD-E29E-4F50-9A43-342A2DE968FF}" srcOrd="2" destOrd="0" presId="urn:microsoft.com/office/officeart/2017/3/layout/DropPinTimeline"/>
    <dgm:cxn modelId="{CA8AB878-D5FF-4555-BB9A-8E6D1CC53290}" type="presParOf" srcId="{0F3B3032-C16A-44EB-AE28-CB7C1D797D2B}" destId="{6FED4196-A0D3-4E5C-83DA-99291A8FFFC3}" srcOrd="3" destOrd="0" presId="urn:microsoft.com/office/officeart/2017/3/layout/DropPinTimeline"/>
    <dgm:cxn modelId="{55A40688-F4F2-41AC-A466-706C7C2D4FCF}" type="presParOf" srcId="{0F3B3032-C16A-44EB-AE28-CB7C1D797D2B}" destId="{54DE4918-169B-4E9C-B946-44A9D45AEC94}" srcOrd="4" destOrd="0" presId="urn:microsoft.com/office/officeart/2017/3/layout/DropPinTimeline"/>
    <dgm:cxn modelId="{506414DA-3D19-4555-9698-F2128A0EF183}" type="presParOf" srcId="{0F3B3032-C16A-44EB-AE28-CB7C1D797D2B}" destId="{75F2030E-997B-4809-B3F1-AEF48EEEDB2B}" srcOrd="5" destOrd="0" presId="urn:microsoft.com/office/officeart/2017/3/layout/DropPinTimeline"/>
    <dgm:cxn modelId="{CBD568C3-EC6A-4F00-B4B4-D77A38E5AECA}" type="presParOf" srcId="{46A6B157-7198-41C4-9D25-C4F8885F1B6F}" destId="{26EA1D91-AEBB-4310-8C5C-AB5D62A8DB0A}" srcOrd="11" destOrd="0" presId="urn:microsoft.com/office/officeart/2017/3/layout/DropPinTimeline"/>
    <dgm:cxn modelId="{E018E283-3DAD-4F43-9910-15F93BF46636}" type="presParOf" srcId="{46A6B157-7198-41C4-9D25-C4F8885F1B6F}" destId="{2421ACB7-9CDA-4CB2-AA0B-BEE059A82C18}" srcOrd="12" destOrd="0" presId="urn:microsoft.com/office/officeart/2017/3/layout/DropPinTimeline"/>
    <dgm:cxn modelId="{87584EEA-28C4-4BF6-BDF5-07C6F22CB096}" type="presParOf" srcId="{2421ACB7-9CDA-4CB2-AA0B-BEE059A82C18}" destId="{A3E8D132-0B3A-43B9-9361-6AA643C12508}" srcOrd="0" destOrd="0" presId="urn:microsoft.com/office/officeart/2017/3/layout/DropPinTimeline"/>
    <dgm:cxn modelId="{B1F07423-2005-4F4E-AD8C-E239A06AAF8D}" type="presParOf" srcId="{2421ACB7-9CDA-4CB2-AA0B-BEE059A82C18}" destId="{305E3B44-18AC-47FA-A252-4A04E56B4BC7}" srcOrd="1" destOrd="0" presId="urn:microsoft.com/office/officeart/2017/3/layout/DropPinTimeline"/>
    <dgm:cxn modelId="{751D5EBC-0CCA-4131-88A5-AEA05307768D}" type="presParOf" srcId="{305E3B44-18AC-47FA-A252-4A04E56B4BC7}" destId="{0011562F-BB13-4664-8CB5-40EE48A598F4}" srcOrd="0" destOrd="0" presId="urn:microsoft.com/office/officeart/2017/3/layout/DropPinTimeline"/>
    <dgm:cxn modelId="{C930FA77-22F6-4673-B27A-1CB63995E23E}" type="presParOf" srcId="{305E3B44-18AC-47FA-A252-4A04E56B4BC7}" destId="{F45DE210-116F-41FC-A4B4-72221F6F8B85}" srcOrd="1" destOrd="0" presId="urn:microsoft.com/office/officeart/2017/3/layout/DropPinTimeline"/>
    <dgm:cxn modelId="{0E9404A1-7AA6-4B65-946C-82C8001037EF}" type="presParOf" srcId="{2421ACB7-9CDA-4CB2-AA0B-BEE059A82C18}" destId="{B594667C-59EE-44DD-A67D-84D18145D4C5}" srcOrd="2" destOrd="0" presId="urn:microsoft.com/office/officeart/2017/3/layout/DropPinTimeline"/>
    <dgm:cxn modelId="{979D7EB8-8E7F-443E-BF7E-74D30B192BED}" type="presParOf" srcId="{2421ACB7-9CDA-4CB2-AA0B-BEE059A82C18}" destId="{9C78BC2F-2E7E-4AF5-806A-ADBF31DE0EA9}" srcOrd="3" destOrd="0" presId="urn:microsoft.com/office/officeart/2017/3/layout/DropPinTimeline"/>
    <dgm:cxn modelId="{391033E9-153F-46E7-AF87-B04E64D2625C}" type="presParOf" srcId="{2421ACB7-9CDA-4CB2-AA0B-BEE059A82C18}" destId="{132DE002-F45C-469B-9BF8-19E0D79890AD}" srcOrd="4" destOrd="0" presId="urn:microsoft.com/office/officeart/2017/3/layout/DropPinTimeline"/>
    <dgm:cxn modelId="{D2A334FA-23D0-4D2D-8635-DD96797789C6}" type="presParOf" srcId="{2421ACB7-9CDA-4CB2-AA0B-BEE059A82C18}" destId="{10C76A53-317C-4D7D-9558-F47BF8AC7B8D}" srcOrd="5" destOrd="0" presId="urn:microsoft.com/office/officeart/2017/3/layout/DropPinTimeline"/>
    <dgm:cxn modelId="{B9EC72A7-8DEE-489C-B493-2095741D06D2}" type="presParOf" srcId="{46A6B157-7198-41C4-9D25-C4F8885F1B6F}" destId="{0042EF21-B4F0-49EB-85A2-41326D7AB016}" srcOrd="13" destOrd="0" presId="urn:microsoft.com/office/officeart/2017/3/layout/DropPinTimeline"/>
    <dgm:cxn modelId="{5462AE3B-A74C-4C1F-9B38-6BFF895165BC}" type="presParOf" srcId="{46A6B157-7198-41C4-9D25-C4F8885F1B6F}" destId="{424AA6E9-6D4E-4E97-99B5-956E8CBC4B2D}" srcOrd="14" destOrd="0" presId="urn:microsoft.com/office/officeart/2017/3/layout/DropPinTimeline"/>
    <dgm:cxn modelId="{ECF6CE5D-EA69-4AA7-A942-024D24214FB0}" type="presParOf" srcId="{424AA6E9-6D4E-4E97-99B5-956E8CBC4B2D}" destId="{0A21700B-8F8D-418D-A912-9DBB16678C60}" srcOrd="0" destOrd="0" presId="urn:microsoft.com/office/officeart/2017/3/layout/DropPinTimeline"/>
    <dgm:cxn modelId="{9703F268-3DB2-46CD-AC2E-BB7E8E8A7305}" type="presParOf" srcId="{424AA6E9-6D4E-4E97-99B5-956E8CBC4B2D}" destId="{8B1DB68A-CE13-4A81-A111-5199851BBC0B}" srcOrd="1" destOrd="0" presId="urn:microsoft.com/office/officeart/2017/3/layout/DropPinTimeline"/>
    <dgm:cxn modelId="{ED63F5FA-39D4-4A9E-90C5-399A11657720}" type="presParOf" srcId="{8B1DB68A-CE13-4A81-A111-5199851BBC0B}" destId="{FF7D8FF3-C42D-4121-BDC9-7BBD3E36F76D}" srcOrd="0" destOrd="0" presId="urn:microsoft.com/office/officeart/2017/3/layout/DropPinTimeline"/>
    <dgm:cxn modelId="{50DF3D46-8032-4D3E-9D2D-DFABC167C297}" type="presParOf" srcId="{8B1DB68A-CE13-4A81-A111-5199851BBC0B}" destId="{132612B2-EE22-4927-A5A9-F35620BE0B47}" srcOrd="1" destOrd="0" presId="urn:microsoft.com/office/officeart/2017/3/layout/DropPinTimeline"/>
    <dgm:cxn modelId="{28BFB95E-96E2-4DF3-8724-A8D9ABA8606E}" type="presParOf" srcId="{424AA6E9-6D4E-4E97-99B5-956E8CBC4B2D}" destId="{802C991F-0AE4-42E0-A59F-C83C73EB9A0D}" srcOrd="2" destOrd="0" presId="urn:microsoft.com/office/officeart/2017/3/layout/DropPinTimeline"/>
    <dgm:cxn modelId="{4DAB509B-D4A9-4D52-BDFD-9AC0D9EB01EF}" type="presParOf" srcId="{424AA6E9-6D4E-4E97-99B5-956E8CBC4B2D}" destId="{B0B3562A-96EB-4556-B44E-FF4444F835B4}" srcOrd="3" destOrd="0" presId="urn:microsoft.com/office/officeart/2017/3/layout/DropPinTimeline"/>
    <dgm:cxn modelId="{01E95F85-6F38-4020-B2D2-718FC9DD4C9F}" type="presParOf" srcId="{424AA6E9-6D4E-4E97-99B5-956E8CBC4B2D}" destId="{ABDCBF0E-A2A2-447E-BDF4-F67B76CAA03E}" srcOrd="4" destOrd="0" presId="urn:microsoft.com/office/officeart/2017/3/layout/DropPinTimeline"/>
    <dgm:cxn modelId="{F49A17A5-88A4-4497-9758-6C438B01D48D}" type="presParOf" srcId="{424AA6E9-6D4E-4E97-99B5-956E8CBC4B2D}" destId="{7BEBB7DF-0B5A-4CB2-AD7F-6C3A8A209CF6}" srcOrd="5" destOrd="0" presId="urn:microsoft.com/office/officeart/2017/3/layout/DropPinTimeline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04284-1F7C-4D58-BC79-8C2DEE7E9FAF}">
      <dsp:nvSpPr>
        <dsp:cNvPr id="0" name=""/>
        <dsp:cNvSpPr/>
      </dsp:nvSpPr>
      <dsp:spPr>
        <a:xfrm>
          <a:off x="0" y="2476501"/>
          <a:ext cx="10939605" cy="428624"/>
        </a:xfrm>
        <a:prstGeom prst="homePlate">
          <a:avLst/>
        </a:prstGeom>
        <a:solidFill>
          <a:schemeClr val="tx1">
            <a:alpha val="90000"/>
          </a:schemeClr>
        </a:solidFill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EF924A-339B-436A-9151-9C7B0B0377B9}">
      <dsp:nvSpPr>
        <dsp:cNvPr id="0" name=""/>
        <dsp:cNvSpPr/>
      </dsp:nvSpPr>
      <dsp:spPr>
        <a:xfrm rot="8100000">
          <a:off x="81527" y="631253"/>
          <a:ext cx="373507" cy="373507"/>
        </a:xfrm>
        <a:prstGeom prst="teardrop">
          <a:avLst>
            <a:gd name="adj" fmla="val 115000"/>
          </a:avLst>
        </a:prstGeom>
        <a:solidFill>
          <a:schemeClr val="accent1">
            <a:lumMod val="75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6B4BA4-33F0-43CE-A60E-B95E195AD5A9}">
      <dsp:nvSpPr>
        <dsp:cNvPr id="0" name=""/>
        <dsp:cNvSpPr/>
      </dsp:nvSpPr>
      <dsp:spPr>
        <a:xfrm>
          <a:off x="123021" y="672747"/>
          <a:ext cx="290520" cy="290520"/>
        </a:xfrm>
        <a:prstGeom prst="star7">
          <a:avLst/>
        </a:prstGeom>
        <a:solidFill>
          <a:schemeClr val="bg1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82CF5D-A585-4990-846A-5EDBD19A9BDB}">
      <dsp:nvSpPr>
        <dsp:cNvPr id="0" name=""/>
        <dsp:cNvSpPr/>
      </dsp:nvSpPr>
      <dsp:spPr>
        <a:xfrm>
          <a:off x="532390" y="1097851"/>
          <a:ext cx="1909681" cy="159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EO 14028 issued</a:t>
          </a:r>
        </a:p>
      </dsp:txBody>
      <dsp:txXfrm>
        <a:off x="532390" y="1097851"/>
        <a:ext cx="1909681" cy="1592961"/>
      </dsp:txXfrm>
    </dsp:sp>
    <dsp:sp modelId="{85C50C56-6DC8-4C47-8DBC-4FD6B1554AA4}">
      <dsp:nvSpPr>
        <dsp:cNvPr id="0" name=""/>
        <dsp:cNvSpPr/>
      </dsp:nvSpPr>
      <dsp:spPr>
        <a:xfrm>
          <a:off x="532390" y="538162"/>
          <a:ext cx="1909681" cy="55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Day 0 –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May 12, 2021</a:t>
          </a:r>
        </a:p>
      </dsp:txBody>
      <dsp:txXfrm>
        <a:off x="532390" y="538162"/>
        <a:ext cx="1909681" cy="559689"/>
      </dsp:txXfrm>
    </dsp:sp>
    <dsp:sp modelId="{4F322B1B-F357-4BCD-BF34-8A0D705A1CE7}">
      <dsp:nvSpPr>
        <dsp:cNvPr id="0" name=""/>
        <dsp:cNvSpPr/>
      </dsp:nvSpPr>
      <dsp:spPr>
        <a:xfrm>
          <a:off x="268281" y="1097851"/>
          <a:ext cx="0" cy="1592961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27168-E825-43C1-AF50-41E115F59C0C}">
      <dsp:nvSpPr>
        <dsp:cNvPr id="0" name=""/>
        <dsp:cNvSpPr/>
      </dsp:nvSpPr>
      <dsp:spPr>
        <a:xfrm>
          <a:off x="236476" y="2640440"/>
          <a:ext cx="95079" cy="100744"/>
        </a:xfrm>
        <a:prstGeom prst="ellipse">
          <a:avLst/>
        </a:prstGeom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B4632EA-1574-417A-A3FA-D711159FBAD1}">
      <dsp:nvSpPr>
        <dsp:cNvPr id="0" name=""/>
        <dsp:cNvSpPr/>
      </dsp:nvSpPr>
      <dsp:spPr>
        <a:xfrm rot="18900000">
          <a:off x="1294865" y="4376865"/>
          <a:ext cx="373507" cy="373507"/>
        </a:xfrm>
        <a:prstGeom prst="teardrop">
          <a:avLst>
            <a:gd name="adj" fmla="val 115000"/>
          </a:avLst>
        </a:prstGeom>
        <a:solidFill>
          <a:schemeClr val="accent1">
            <a:lumMod val="75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2E0966-F86B-4BBD-BE80-8FAB861AF0E8}">
      <dsp:nvSpPr>
        <dsp:cNvPr id="0" name=""/>
        <dsp:cNvSpPr/>
      </dsp:nvSpPr>
      <dsp:spPr>
        <a:xfrm>
          <a:off x="1336358" y="4418358"/>
          <a:ext cx="290520" cy="290520"/>
        </a:xfrm>
        <a:prstGeom prst="star7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08C5A1-CE9E-4410-9F2F-F714CC6AB069}">
      <dsp:nvSpPr>
        <dsp:cNvPr id="0" name=""/>
        <dsp:cNvSpPr/>
      </dsp:nvSpPr>
      <dsp:spPr>
        <a:xfrm>
          <a:off x="1745728" y="2690813"/>
          <a:ext cx="1909681" cy="159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Solicit input from stakeholders (4b)</a:t>
          </a:r>
          <a:endParaRPr lang="en-US" sz="1400" kern="1200" dirty="0"/>
        </a:p>
      </dsp:txBody>
      <dsp:txXfrm>
        <a:off x="1745728" y="2690813"/>
        <a:ext cx="1909681" cy="1592961"/>
      </dsp:txXfrm>
    </dsp:sp>
    <dsp:sp modelId="{C1E34084-406C-48D5-88FE-7226282DBC49}">
      <dsp:nvSpPr>
        <dsp:cNvPr id="0" name=""/>
        <dsp:cNvSpPr/>
      </dsp:nvSpPr>
      <dsp:spPr>
        <a:xfrm>
          <a:off x="1745728" y="4283774"/>
          <a:ext cx="1909681" cy="55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i="0" kern="1200" dirty="0"/>
            <a:t>Day 30 –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i="0" kern="1200" dirty="0"/>
            <a:t>June 11, 2021</a:t>
          </a:r>
        </a:p>
      </dsp:txBody>
      <dsp:txXfrm>
        <a:off x="1745728" y="4283774"/>
        <a:ext cx="1909681" cy="559689"/>
      </dsp:txXfrm>
    </dsp:sp>
    <dsp:sp modelId="{33168228-1414-4AAF-B7E5-C08A80BBB2F1}">
      <dsp:nvSpPr>
        <dsp:cNvPr id="0" name=""/>
        <dsp:cNvSpPr/>
      </dsp:nvSpPr>
      <dsp:spPr>
        <a:xfrm>
          <a:off x="1500668" y="2690813"/>
          <a:ext cx="0" cy="1592961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996C3-16BE-4CEB-B9E2-6FFC42938F41}">
      <dsp:nvSpPr>
        <dsp:cNvPr id="0" name=""/>
        <dsp:cNvSpPr/>
      </dsp:nvSpPr>
      <dsp:spPr>
        <a:xfrm>
          <a:off x="1468863" y="2640440"/>
          <a:ext cx="95079" cy="100744"/>
        </a:xfrm>
        <a:prstGeom prst="ellipse">
          <a:avLst/>
        </a:prstGeom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C09B8D-1C75-4604-9F35-AEC078447C45}">
      <dsp:nvSpPr>
        <dsp:cNvPr id="0" name=""/>
        <dsp:cNvSpPr/>
      </dsp:nvSpPr>
      <dsp:spPr>
        <a:xfrm rot="8100000">
          <a:off x="2508202" y="631253"/>
          <a:ext cx="373507" cy="373507"/>
        </a:xfrm>
        <a:prstGeom prst="teardrop">
          <a:avLst/>
        </a:prstGeom>
        <a:solidFill>
          <a:schemeClr val="accent1">
            <a:lumMod val="75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FE91A1F-E910-48AB-A4C9-128002268483}">
      <dsp:nvSpPr>
        <dsp:cNvPr id="0" name=""/>
        <dsp:cNvSpPr/>
      </dsp:nvSpPr>
      <dsp:spPr>
        <a:xfrm>
          <a:off x="2549695" y="672747"/>
          <a:ext cx="290520" cy="290520"/>
        </a:xfrm>
        <a:prstGeom prst="star7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C8603F2-85FC-4134-978C-4054E468209C}">
      <dsp:nvSpPr>
        <dsp:cNvPr id="0" name=""/>
        <dsp:cNvSpPr/>
      </dsp:nvSpPr>
      <dsp:spPr>
        <a:xfrm>
          <a:off x="2959065" y="1097851"/>
          <a:ext cx="1909681" cy="159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0" kern="1200" dirty="0"/>
            <a:t>Publish definition of “critical software” (4g)</a:t>
          </a:r>
        </a:p>
      </dsp:txBody>
      <dsp:txXfrm>
        <a:off x="2959065" y="1097851"/>
        <a:ext cx="1909681" cy="1592961"/>
      </dsp:txXfrm>
    </dsp:sp>
    <dsp:sp modelId="{4EB3AA5C-1289-44C6-9F3E-859ABA28E18F}">
      <dsp:nvSpPr>
        <dsp:cNvPr id="0" name=""/>
        <dsp:cNvSpPr/>
      </dsp:nvSpPr>
      <dsp:spPr>
        <a:xfrm>
          <a:off x="2959065" y="538162"/>
          <a:ext cx="1909681" cy="55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i="0" kern="1200" dirty="0"/>
            <a:t>Day 45 –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i="0" kern="1200" dirty="0"/>
            <a:t>June 26, 2021</a:t>
          </a:r>
        </a:p>
      </dsp:txBody>
      <dsp:txXfrm>
        <a:off x="2959065" y="538162"/>
        <a:ext cx="1909681" cy="559689"/>
      </dsp:txXfrm>
    </dsp:sp>
    <dsp:sp modelId="{0BB03C0E-97EC-4D66-9B09-35D689DAB28C}">
      <dsp:nvSpPr>
        <dsp:cNvPr id="0" name=""/>
        <dsp:cNvSpPr/>
      </dsp:nvSpPr>
      <dsp:spPr>
        <a:xfrm>
          <a:off x="2694955" y="1097851"/>
          <a:ext cx="0" cy="1592961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61E50-9FEC-48AD-A369-C1A8379B35EC}">
      <dsp:nvSpPr>
        <dsp:cNvPr id="0" name=""/>
        <dsp:cNvSpPr/>
      </dsp:nvSpPr>
      <dsp:spPr>
        <a:xfrm>
          <a:off x="2663151" y="2640440"/>
          <a:ext cx="95079" cy="100744"/>
        </a:xfrm>
        <a:prstGeom prst="ellipse">
          <a:avLst/>
        </a:prstGeom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0DBECBF-E3AA-450B-95D4-8349AA21B4F8}">
      <dsp:nvSpPr>
        <dsp:cNvPr id="0" name=""/>
        <dsp:cNvSpPr/>
      </dsp:nvSpPr>
      <dsp:spPr>
        <a:xfrm rot="18900000">
          <a:off x="3721539" y="4376865"/>
          <a:ext cx="373507" cy="373507"/>
        </a:xfrm>
        <a:prstGeom prst="teardrop">
          <a:avLst>
            <a:gd name="adj" fmla="val 115000"/>
          </a:avLst>
        </a:prstGeom>
        <a:solidFill>
          <a:schemeClr val="accent1">
            <a:lumMod val="75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EDDD44C-F5E4-49AD-B1D9-346B8B8AEE8F}">
      <dsp:nvSpPr>
        <dsp:cNvPr id="0" name=""/>
        <dsp:cNvSpPr/>
      </dsp:nvSpPr>
      <dsp:spPr>
        <a:xfrm>
          <a:off x="3763033" y="4418358"/>
          <a:ext cx="290520" cy="290520"/>
        </a:xfrm>
        <a:prstGeom prst="star7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564261-183D-47F9-8E7E-BCFC5023A815}">
      <dsp:nvSpPr>
        <dsp:cNvPr id="0" name=""/>
        <dsp:cNvSpPr/>
      </dsp:nvSpPr>
      <dsp:spPr>
        <a:xfrm>
          <a:off x="4172402" y="3228975"/>
          <a:ext cx="1909681" cy="159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Publish guidance outlining security measures for critical software (4i)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Publish guidelines recommending minimum standards for vendor testing of SW source code (4r)</a:t>
          </a:r>
        </a:p>
      </dsp:txBody>
      <dsp:txXfrm>
        <a:off x="4172402" y="3228975"/>
        <a:ext cx="1909681" cy="1592961"/>
      </dsp:txXfrm>
    </dsp:sp>
    <dsp:sp modelId="{3DA36ABE-9810-4ED4-9A55-2905E7588D06}">
      <dsp:nvSpPr>
        <dsp:cNvPr id="0" name=""/>
        <dsp:cNvSpPr/>
      </dsp:nvSpPr>
      <dsp:spPr>
        <a:xfrm>
          <a:off x="4172402" y="4821936"/>
          <a:ext cx="1909681" cy="55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i="0" kern="1200" dirty="0"/>
            <a:t>Day 60 –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i="0" kern="1200" dirty="0"/>
            <a:t>July 11, 2021</a:t>
          </a:r>
        </a:p>
      </dsp:txBody>
      <dsp:txXfrm>
        <a:off x="4172402" y="4821936"/>
        <a:ext cx="1909681" cy="559689"/>
      </dsp:txXfrm>
    </dsp:sp>
    <dsp:sp modelId="{4B9F5909-A57C-4893-9C8A-D5960FE9BE37}">
      <dsp:nvSpPr>
        <dsp:cNvPr id="0" name=""/>
        <dsp:cNvSpPr/>
      </dsp:nvSpPr>
      <dsp:spPr>
        <a:xfrm>
          <a:off x="3917818" y="2690813"/>
          <a:ext cx="0" cy="1592961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1B168-1DA5-4124-931F-A51FCB8EFC11}">
      <dsp:nvSpPr>
        <dsp:cNvPr id="0" name=""/>
        <dsp:cNvSpPr/>
      </dsp:nvSpPr>
      <dsp:spPr>
        <a:xfrm>
          <a:off x="3886013" y="2640440"/>
          <a:ext cx="95079" cy="100744"/>
        </a:xfrm>
        <a:prstGeom prst="ellipse">
          <a:avLst/>
        </a:prstGeom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8CC4C6-DFBC-460C-A9ED-BEDA8CC682D4}">
      <dsp:nvSpPr>
        <dsp:cNvPr id="0" name=""/>
        <dsp:cNvSpPr/>
      </dsp:nvSpPr>
      <dsp:spPr>
        <a:xfrm rot="8100000">
          <a:off x="4934876" y="631253"/>
          <a:ext cx="373507" cy="373507"/>
        </a:xfrm>
        <a:prstGeom prst="teardrop">
          <a:avLst>
            <a:gd name="adj" fmla="val 115000"/>
          </a:avLst>
        </a:prstGeom>
        <a:solidFill>
          <a:schemeClr val="accent1">
            <a:lumMod val="75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CA82DA-B677-461B-A08D-337683480059}">
      <dsp:nvSpPr>
        <dsp:cNvPr id="0" name=""/>
        <dsp:cNvSpPr/>
      </dsp:nvSpPr>
      <dsp:spPr>
        <a:xfrm>
          <a:off x="4976370" y="672747"/>
          <a:ext cx="290520" cy="290520"/>
        </a:xfrm>
        <a:prstGeom prst="star7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646913-A3FA-4470-A3E9-C64B0A13A62A}">
      <dsp:nvSpPr>
        <dsp:cNvPr id="0" name=""/>
        <dsp:cNvSpPr/>
      </dsp:nvSpPr>
      <dsp:spPr>
        <a:xfrm>
          <a:off x="5385739" y="1097851"/>
          <a:ext cx="1909681" cy="159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Publish preliminary guidelines for enhancing SW SC security (4c)</a:t>
          </a:r>
        </a:p>
      </dsp:txBody>
      <dsp:txXfrm>
        <a:off x="5385739" y="1097851"/>
        <a:ext cx="1909681" cy="1592961"/>
      </dsp:txXfrm>
    </dsp:sp>
    <dsp:sp modelId="{6EC2FC68-E1B8-4274-8090-C2C96A4CD82C}">
      <dsp:nvSpPr>
        <dsp:cNvPr id="0" name=""/>
        <dsp:cNvSpPr/>
      </dsp:nvSpPr>
      <dsp:spPr>
        <a:xfrm>
          <a:off x="5385739" y="538162"/>
          <a:ext cx="1909681" cy="55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 dirty="0"/>
            <a:t>Day 180 –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 dirty="0"/>
            <a:t>Nov 8, 2021</a:t>
          </a:r>
          <a:endParaRPr lang="en-US" sz="1600" kern="1200" dirty="0"/>
        </a:p>
      </dsp:txBody>
      <dsp:txXfrm>
        <a:off x="5385739" y="538162"/>
        <a:ext cx="1909681" cy="559689"/>
      </dsp:txXfrm>
    </dsp:sp>
    <dsp:sp modelId="{4F41BF23-550C-4E7F-977E-3D22E3AF7B51}">
      <dsp:nvSpPr>
        <dsp:cNvPr id="0" name=""/>
        <dsp:cNvSpPr/>
      </dsp:nvSpPr>
      <dsp:spPr>
        <a:xfrm>
          <a:off x="5121630" y="1097851"/>
          <a:ext cx="0" cy="1592961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8CF1E0-B1C4-4B10-A5EC-FD7EF0557E2D}">
      <dsp:nvSpPr>
        <dsp:cNvPr id="0" name=""/>
        <dsp:cNvSpPr/>
      </dsp:nvSpPr>
      <dsp:spPr>
        <a:xfrm>
          <a:off x="5089826" y="2640440"/>
          <a:ext cx="95079" cy="100744"/>
        </a:xfrm>
        <a:prstGeom prst="ellipse">
          <a:avLst/>
        </a:prstGeom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3F98938-B973-410F-B6E0-43437FA146E6}">
      <dsp:nvSpPr>
        <dsp:cNvPr id="0" name=""/>
        <dsp:cNvSpPr/>
      </dsp:nvSpPr>
      <dsp:spPr>
        <a:xfrm rot="18900000">
          <a:off x="6148214" y="4329235"/>
          <a:ext cx="373507" cy="373507"/>
        </a:xfrm>
        <a:prstGeom prst="teardrop">
          <a:avLst/>
        </a:prstGeom>
        <a:solidFill>
          <a:schemeClr val="accent1">
            <a:lumMod val="75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BE64BD-02BC-4C6F-AC50-F9617E59754D}">
      <dsp:nvSpPr>
        <dsp:cNvPr id="0" name=""/>
        <dsp:cNvSpPr/>
      </dsp:nvSpPr>
      <dsp:spPr>
        <a:xfrm>
          <a:off x="6189707" y="4370729"/>
          <a:ext cx="290520" cy="290520"/>
        </a:xfrm>
        <a:prstGeom prst="star7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5070CD-E29E-4F50-9A43-342A2DE968FF}">
      <dsp:nvSpPr>
        <dsp:cNvPr id="0" name=""/>
        <dsp:cNvSpPr/>
      </dsp:nvSpPr>
      <dsp:spPr>
        <a:xfrm>
          <a:off x="6608549" y="3228975"/>
          <a:ext cx="1909681" cy="159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0" bIns="82550" numCol="1" spcCol="1270" anchor="b" anchorCtr="0">
          <a:noAutofit/>
        </a:bodyPr>
        <a:lstStyle/>
        <a:p>
          <a:pPr marL="0" lvl="0" indent="0" algn="l" defTabSz="58674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20" kern="1200" dirty="0"/>
            <a:t>Issue guidance identifying practices that enhance security of SW SC (4e)</a:t>
          </a:r>
        </a:p>
        <a:p>
          <a:pPr marL="0" lvl="0" indent="0" algn="l" defTabSz="58674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20" kern="1200" dirty="0">
              <a:solidFill>
                <a:schemeClr val="bg1">
                  <a:lumMod val="50000"/>
                </a:schemeClr>
              </a:solidFill>
            </a:rPr>
            <a:t>Initiate pilot programs, identifying IoT cyber &amp; secure SW development practices or criteria for consumer labeling programs (4s, 4t, 4u)</a:t>
          </a:r>
        </a:p>
      </dsp:txBody>
      <dsp:txXfrm>
        <a:off x="6608549" y="3228975"/>
        <a:ext cx="1909681" cy="1592961"/>
      </dsp:txXfrm>
    </dsp:sp>
    <dsp:sp modelId="{6FED4196-A0D3-4E5C-83DA-99291A8FFFC3}">
      <dsp:nvSpPr>
        <dsp:cNvPr id="0" name=""/>
        <dsp:cNvSpPr/>
      </dsp:nvSpPr>
      <dsp:spPr>
        <a:xfrm>
          <a:off x="6608549" y="4821936"/>
          <a:ext cx="1909681" cy="55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i="0" kern="1200" dirty="0"/>
            <a:t>Day 270 –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i="0" kern="1200" dirty="0"/>
            <a:t>Feb 6, 2022</a:t>
          </a:r>
        </a:p>
      </dsp:txBody>
      <dsp:txXfrm>
        <a:off x="6608549" y="4821936"/>
        <a:ext cx="1909681" cy="559689"/>
      </dsp:txXfrm>
    </dsp:sp>
    <dsp:sp modelId="{54DE4918-169B-4E9C-B946-44A9D45AEC94}">
      <dsp:nvSpPr>
        <dsp:cNvPr id="0" name=""/>
        <dsp:cNvSpPr/>
      </dsp:nvSpPr>
      <dsp:spPr>
        <a:xfrm>
          <a:off x="6334967" y="2690813"/>
          <a:ext cx="0" cy="1592961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C6D16-2F77-439A-848A-F1081C5E5CBE}">
      <dsp:nvSpPr>
        <dsp:cNvPr id="0" name=""/>
        <dsp:cNvSpPr/>
      </dsp:nvSpPr>
      <dsp:spPr>
        <a:xfrm>
          <a:off x="6303163" y="2640440"/>
          <a:ext cx="95079" cy="100744"/>
        </a:xfrm>
        <a:prstGeom prst="ellipse">
          <a:avLst/>
        </a:prstGeom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11562F-BB13-4664-8CB5-40EE48A598F4}">
      <dsp:nvSpPr>
        <dsp:cNvPr id="0" name=""/>
        <dsp:cNvSpPr/>
      </dsp:nvSpPr>
      <dsp:spPr>
        <a:xfrm rot="8100000">
          <a:off x="7361551" y="631253"/>
          <a:ext cx="373507" cy="373507"/>
        </a:xfrm>
        <a:prstGeom prst="teardrop">
          <a:avLst>
            <a:gd name="adj" fmla="val 115000"/>
          </a:avLst>
        </a:prstGeom>
        <a:solidFill>
          <a:schemeClr val="accent1">
            <a:lumMod val="75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45DE210-116F-41FC-A4B4-72221F6F8B85}">
      <dsp:nvSpPr>
        <dsp:cNvPr id="0" name=""/>
        <dsp:cNvSpPr/>
      </dsp:nvSpPr>
      <dsp:spPr>
        <a:xfrm>
          <a:off x="7403044" y="672747"/>
          <a:ext cx="290520" cy="290520"/>
        </a:xfrm>
        <a:prstGeom prst="star7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94667C-59EE-44DD-A67D-84D18145D4C5}">
      <dsp:nvSpPr>
        <dsp:cNvPr id="0" name=""/>
        <dsp:cNvSpPr/>
      </dsp:nvSpPr>
      <dsp:spPr>
        <a:xfrm>
          <a:off x="7831472" y="1349878"/>
          <a:ext cx="1909681" cy="1201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/>
            <a:t>Publish additional guidelines, including review/update procedures (4d)</a:t>
          </a:r>
        </a:p>
      </dsp:txBody>
      <dsp:txXfrm>
        <a:off x="7831472" y="1349878"/>
        <a:ext cx="1909681" cy="1201618"/>
      </dsp:txXfrm>
    </dsp:sp>
    <dsp:sp modelId="{9C78BC2F-2E7E-4AF5-806A-ADBF31DE0EA9}">
      <dsp:nvSpPr>
        <dsp:cNvPr id="0" name=""/>
        <dsp:cNvSpPr/>
      </dsp:nvSpPr>
      <dsp:spPr>
        <a:xfrm>
          <a:off x="7831472" y="663267"/>
          <a:ext cx="1909681" cy="422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Day 360 –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May 8, 2022</a:t>
          </a:r>
        </a:p>
      </dsp:txBody>
      <dsp:txXfrm>
        <a:off x="7831472" y="663267"/>
        <a:ext cx="1909681" cy="422190"/>
      </dsp:txXfrm>
    </dsp:sp>
    <dsp:sp modelId="{132DE002-F45C-469B-9BF8-19E0D79890AD}">
      <dsp:nvSpPr>
        <dsp:cNvPr id="0" name=""/>
        <dsp:cNvSpPr/>
      </dsp:nvSpPr>
      <dsp:spPr>
        <a:xfrm>
          <a:off x="7557829" y="1097851"/>
          <a:ext cx="0" cy="1592961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8D132-0B3A-43B9-9361-6AA643C12508}">
      <dsp:nvSpPr>
        <dsp:cNvPr id="0" name=""/>
        <dsp:cNvSpPr/>
      </dsp:nvSpPr>
      <dsp:spPr>
        <a:xfrm>
          <a:off x="7526025" y="2640440"/>
          <a:ext cx="95079" cy="100744"/>
        </a:xfrm>
        <a:prstGeom prst="ellipse">
          <a:avLst/>
        </a:prstGeom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F7D8FF3-C42D-4121-BDC9-7BBD3E36F76D}">
      <dsp:nvSpPr>
        <dsp:cNvPr id="0" name=""/>
        <dsp:cNvSpPr/>
      </dsp:nvSpPr>
      <dsp:spPr>
        <a:xfrm rot="18900000">
          <a:off x="8574888" y="4376865"/>
          <a:ext cx="373507" cy="373507"/>
        </a:xfrm>
        <a:prstGeom prst="teardrop">
          <a:avLst>
            <a:gd name="adj" fmla="val 115000"/>
          </a:avLst>
        </a:prstGeom>
        <a:solidFill>
          <a:schemeClr val="accent1">
            <a:lumMod val="75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32612B2-EE22-4927-A5A9-F35620BE0B47}">
      <dsp:nvSpPr>
        <dsp:cNvPr id="0" name=""/>
        <dsp:cNvSpPr/>
      </dsp:nvSpPr>
      <dsp:spPr>
        <a:xfrm>
          <a:off x="8616382" y="4418358"/>
          <a:ext cx="290520" cy="290520"/>
        </a:xfrm>
        <a:prstGeom prst="star7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2C991F-0AE4-42E0-A59F-C83C73EB9A0D}">
      <dsp:nvSpPr>
        <dsp:cNvPr id="0" name=""/>
        <dsp:cNvSpPr/>
      </dsp:nvSpPr>
      <dsp:spPr>
        <a:xfrm>
          <a:off x="9025751" y="2690813"/>
          <a:ext cx="1909681" cy="159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>
                  <a:lumMod val="50000"/>
                </a:schemeClr>
              </a:solidFill>
            </a:rPr>
            <a:t>Review &amp; submit summary report of pilot programs (4w)</a:t>
          </a:r>
        </a:p>
      </dsp:txBody>
      <dsp:txXfrm>
        <a:off x="9025751" y="2690813"/>
        <a:ext cx="1909681" cy="1592961"/>
      </dsp:txXfrm>
    </dsp:sp>
    <dsp:sp modelId="{B0B3562A-96EB-4556-B44E-FF4444F835B4}">
      <dsp:nvSpPr>
        <dsp:cNvPr id="0" name=""/>
        <dsp:cNvSpPr/>
      </dsp:nvSpPr>
      <dsp:spPr>
        <a:xfrm>
          <a:off x="9025751" y="4283774"/>
          <a:ext cx="1909681" cy="55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i="0" kern="1200" dirty="0"/>
            <a:t>Day 365 –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i="0" kern="1200" dirty="0"/>
            <a:t>May 13, 2022</a:t>
          </a:r>
        </a:p>
      </dsp:txBody>
      <dsp:txXfrm>
        <a:off x="9025751" y="4283774"/>
        <a:ext cx="1909681" cy="559689"/>
      </dsp:txXfrm>
    </dsp:sp>
    <dsp:sp modelId="{ABDCBF0E-A2A2-447E-BDF4-F67B76CAA03E}">
      <dsp:nvSpPr>
        <dsp:cNvPr id="0" name=""/>
        <dsp:cNvSpPr/>
      </dsp:nvSpPr>
      <dsp:spPr>
        <a:xfrm>
          <a:off x="8761642" y="2690813"/>
          <a:ext cx="0" cy="1592961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21700B-8F8D-418D-A912-9DBB16678C60}">
      <dsp:nvSpPr>
        <dsp:cNvPr id="0" name=""/>
        <dsp:cNvSpPr/>
      </dsp:nvSpPr>
      <dsp:spPr>
        <a:xfrm>
          <a:off x="8729837" y="2640440"/>
          <a:ext cx="95079" cy="100744"/>
        </a:xfrm>
        <a:prstGeom prst="ellipse">
          <a:avLst/>
        </a:prstGeom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CD054-F9F0-2A44-B5A6-DB315E3E317E}" type="datetimeFigureOut">
              <a:rPr lang="en-US" smtClean="0"/>
              <a:t>6/11/21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0C026-B9ED-2F4B-9D2A-0294D00AC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92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0C026-B9ED-2F4B-9D2A-0294D00ACE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302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0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0C026-B9ED-2F4B-9D2A-0294D00ACE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2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0C026-B9ED-2F4B-9D2A-0294D00ACE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2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0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0C026-B9ED-2F4B-9D2A-0294D00ACE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49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0C026-B9ED-2F4B-9D2A-0294D00ACE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70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26138CF-12D6-4F45-98B1-14E74009B36A}"/>
              </a:ext>
            </a:extLst>
          </p:cNvPr>
          <p:cNvSpPr>
            <a:spLocks/>
          </p:cNvSpPr>
          <p:nvPr userDrawn="1"/>
        </p:nvSpPr>
        <p:spPr>
          <a:xfrm>
            <a:off x="-1" y="-1"/>
            <a:ext cx="12188952" cy="4754881"/>
          </a:xfrm>
          <a:prstGeom prst="rect">
            <a:avLst/>
          </a:prstGeom>
          <a:solidFill>
            <a:schemeClr val="bg1">
              <a:lumMod val="9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DBF558-8300-42F2-8E89-8E2CF1B3D7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>
            <a:off x="-1" y="4754880"/>
            <a:ext cx="12202160" cy="2103119"/>
          </a:xfrm>
          <a:prstGeom prst="rect">
            <a:avLst/>
          </a:prstGeom>
        </p:spPr>
      </p:pic>
      <p:sp>
        <p:nvSpPr>
          <p:cNvPr id="42" name="Rectangle 41"/>
          <p:cNvSpPr/>
          <p:nvPr userDrawn="1"/>
        </p:nvSpPr>
        <p:spPr>
          <a:xfrm>
            <a:off x="-7112" y="4893833"/>
            <a:ext cx="12188952" cy="0"/>
          </a:xfrm>
          <a:prstGeom prst="rect">
            <a:avLst/>
          </a:prstGeom>
          <a:solidFill>
            <a:schemeClr val="bg1">
              <a:lumMod val="9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0528" y="0"/>
            <a:ext cx="1906329" cy="190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8970" y="365125"/>
            <a:ext cx="579482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5741894" y="2921439"/>
            <a:ext cx="1020264" cy="102026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04E79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5741894" y="4403248"/>
            <a:ext cx="1020264" cy="1020264"/>
          </a:xfrm>
          <a:prstGeom prst="ellipse">
            <a:avLst/>
          </a:prstGeom>
          <a:solidFill>
            <a:srgbClr val="07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04E79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716652" y="4162705"/>
            <a:ext cx="5611906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C1DA1A8-CF16-4348-B069-4E1DEFFA02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725545"/>
            <a:ext cx="4191001" cy="519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37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7B4815E7-029E-6945-878E-738A5C96D660}" type="datetimeFigureOut">
              <a:rPr lang="en-US" smtClean="0"/>
              <a:pPr/>
              <a:t>6/11/21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A80616F9-FE95-834F-B80C-D4174256B1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813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" y="0"/>
            <a:ext cx="12178082" cy="6858000"/>
          </a:xfrm>
          <a:prstGeom prst="rect">
            <a:avLst/>
          </a:pr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D1A0F7-A84B-4E50-8B1C-2710253E77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8376" y="0"/>
            <a:ext cx="6639119" cy="2481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640080"/>
            <a:ext cx="6146800" cy="1168400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0424C0-7CB7-4BFC-A1C0-55AFE50321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66358" y="4682"/>
            <a:ext cx="612648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11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5EF1A3-1BD0-490B-9FB0-C99E09BAC0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3615" y="4682"/>
            <a:ext cx="612648" cy="612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A1408E-C981-463F-9D1B-68AA4250698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08376" y="0"/>
            <a:ext cx="6639119" cy="248128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F36CA05-1471-4F91-8093-BF1D08886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640080"/>
            <a:ext cx="6144768" cy="117043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4093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" y="0"/>
            <a:ext cx="12188952" cy="6858000"/>
          </a:xfrm>
          <a:prstGeom prst="rect">
            <a:avLst/>
          </a:prstGeom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511718E-5123-4AD1-B3FE-7FCF57F78D4A}"/>
              </a:ext>
            </a:extLst>
          </p:cNvPr>
          <p:cNvSpPr/>
          <p:nvPr userDrawn="1"/>
        </p:nvSpPr>
        <p:spPr>
          <a:xfrm>
            <a:off x="3008376" y="0"/>
            <a:ext cx="6636139" cy="2480873"/>
          </a:xfrm>
          <a:prstGeom prst="rect">
            <a:avLst/>
          </a:prstGeom>
          <a:solidFill>
            <a:srgbClr val="07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640080"/>
            <a:ext cx="6146800" cy="1168400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ACBE82-2A70-476C-9654-A0C998D2C1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14208" y="-2636482"/>
            <a:ext cx="612648" cy="6126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866B55-37C2-456D-8917-4B296A7ACE3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76251" y="0"/>
            <a:ext cx="615749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51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0" y="0"/>
            <a:ext cx="12191030" cy="6858000"/>
          </a:xfrm>
          <a:prstGeom prst="rect">
            <a:avLst/>
          </a:pr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6162E6-1E01-4BAA-918F-8021B5B9B5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8376" y="0"/>
            <a:ext cx="6639119" cy="24812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B46F9D-D10A-43A3-929B-F4DA1C1C67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66358" y="4682"/>
            <a:ext cx="612648" cy="6126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399" y="640080"/>
            <a:ext cx="6144768" cy="1168400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8408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9841" y="668214"/>
            <a:ext cx="3646921" cy="1047268"/>
          </a:xfrm>
          <a:prstGeom prst="rect">
            <a:avLst/>
          </a:prstGeom>
          <a:solidFill>
            <a:srgbClr val="07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284504" y="668214"/>
            <a:ext cx="3646921" cy="1047268"/>
          </a:xfrm>
          <a:prstGeom prst="rect">
            <a:avLst/>
          </a:prstGeom>
          <a:solidFill>
            <a:srgbClr val="07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69841" y="1842634"/>
            <a:ext cx="3646921" cy="35754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284504" y="1842634"/>
            <a:ext cx="3646921" cy="35754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369841" y="5584991"/>
            <a:ext cx="3646921" cy="1047268"/>
          </a:xfrm>
          <a:prstGeom prst="rect">
            <a:avLst/>
          </a:prstGeom>
          <a:solidFill>
            <a:srgbClr val="07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4284504" y="5584991"/>
            <a:ext cx="3646921" cy="1047268"/>
          </a:xfrm>
          <a:prstGeom prst="rect">
            <a:avLst/>
          </a:prstGeom>
          <a:solidFill>
            <a:srgbClr val="07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8199167" y="668214"/>
            <a:ext cx="3646921" cy="1047268"/>
          </a:xfrm>
          <a:prstGeom prst="rect">
            <a:avLst/>
          </a:prstGeom>
          <a:solidFill>
            <a:srgbClr val="07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8199167" y="1842634"/>
            <a:ext cx="3646921" cy="35754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8199167" y="5584991"/>
            <a:ext cx="3646921" cy="1047268"/>
          </a:xfrm>
          <a:prstGeom prst="rect">
            <a:avLst/>
          </a:prstGeom>
          <a:solidFill>
            <a:srgbClr val="07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976628" y="2820327"/>
            <a:ext cx="2428605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912523" y="2820327"/>
            <a:ext cx="2428605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8808662" y="2820327"/>
            <a:ext cx="2428605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979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7391404" cy="6858001"/>
          </a:xfrm>
          <a:prstGeom prst="rect">
            <a:avLst/>
          </a:prstGeom>
          <a:solidFill>
            <a:srgbClr val="07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6906637" y="298585"/>
            <a:ext cx="1161827" cy="1138539"/>
          </a:xfrm>
          <a:prstGeom prst="rect">
            <a:avLst/>
          </a:prstGeom>
          <a:solidFill>
            <a:srgbClr val="07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6906637" y="1584271"/>
            <a:ext cx="1161827" cy="11385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6906637" y="2869957"/>
            <a:ext cx="1161827" cy="1138539"/>
          </a:xfrm>
          <a:prstGeom prst="rect">
            <a:avLst/>
          </a:prstGeom>
          <a:solidFill>
            <a:srgbClr val="07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8405766" y="1437124"/>
            <a:ext cx="3138534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8405766" y="2722810"/>
            <a:ext cx="3138534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8405766" y="4008496"/>
            <a:ext cx="3138534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3FC2D36-28B6-C646-8F07-1405E9C2D69E}"/>
              </a:ext>
            </a:extLst>
          </p:cNvPr>
          <p:cNvSpPr/>
          <p:nvPr userDrawn="1"/>
        </p:nvSpPr>
        <p:spPr>
          <a:xfrm>
            <a:off x="6906637" y="4155643"/>
            <a:ext cx="1161827" cy="11385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AE3158-6983-CF47-A9D8-9298B96CE20D}"/>
              </a:ext>
            </a:extLst>
          </p:cNvPr>
          <p:cNvSpPr/>
          <p:nvPr userDrawn="1"/>
        </p:nvSpPr>
        <p:spPr>
          <a:xfrm>
            <a:off x="6906637" y="5441329"/>
            <a:ext cx="1161827" cy="1138539"/>
          </a:xfrm>
          <a:prstGeom prst="rect">
            <a:avLst/>
          </a:prstGeom>
          <a:solidFill>
            <a:srgbClr val="07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CB2BE5-F53F-AD41-A450-69337DFBE660}"/>
              </a:ext>
            </a:extLst>
          </p:cNvPr>
          <p:cNvCxnSpPr/>
          <p:nvPr userDrawn="1"/>
        </p:nvCxnSpPr>
        <p:spPr>
          <a:xfrm>
            <a:off x="8405766" y="5294182"/>
            <a:ext cx="3138534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A6BEF3A-BDBA-4342-BEC5-1E3E3C061A2C}"/>
              </a:ext>
            </a:extLst>
          </p:cNvPr>
          <p:cNvCxnSpPr/>
          <p:nvPr userDrawn="1"/>
        </p:nvCxnSpPr>
        <p:spPr>
          <a:xfrm>
            <a:off x="8405766" y="6513317"/>
            <a:ext cx="3138534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141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600865" y="613356"/>
            <a:ext cx="6189674" cy="5742994"/>
          </a:xfrm>
          <a:prstGeom prst="rect">
            <a:avLst/>
          </a:prstGeom>
          <a:solidFill>
            <a:srgbClr val="07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113494" y="778371"/>
            <a:ext cx="4706471" cy="10181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7113494" y="2205069"/>
            <a:ext cx="4706471" cy="10938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7113494" y="3677846"/>
            <a:ext cx="4706471" cy="10938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7113494" y="5180216"/>
            <a:ext cx="4706471" cy="10938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994856" y="948134"/>
            <a:ext cx="1811322" cy="17750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 userDrawn="1"/>
        </p:nvSpPr>
        <p:spPr>
          <a:xfrm>
            <a:off x="7325108" y="894346"/>
            <a:ext cx="522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73050"/>
                </a:solidFill>
                <a:latin typeface="Cambria" panose="02040503050406030204" pitchFamily="18" charset="0"/>
                <a:ea typeface="Arial" charset="0"/>
                <a:cs typeface="Arial" charset="0"/>
              </a:rPr>
              <a:t>1.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7325108" y="2400417"/>
            <a:ext cx="522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73050"/>
                </a:solidFill>
                <a:latin typeface="Cambria" panose="02040503050406030204" pitchFamily="18" charset="0"/>
                <a:ea typeface="Arial" charset="0"/>
                <a:cs typeface="Arial" charset="0"/>
              </a:rPr>
              <a:t>2.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7325108" y="3893040"/>
            <a:ext cx="522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73050"/>
                </a:solidFill>
                <a:latin typeface="Cambria" panose="02040503050406030204" pitchFamily="18" charset="0"/>
                <a:ea typeface="Arial" charset="0"/>
                <a:cs typeface="Arial" charset="0"/>
              </a:rPr>
              <a:t>3.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7325108" y="5412558"/>
            <a:ext cx="522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73050"/>
                </a:solidFill>
                <a:latin typeface="Cambria" panose="02040503050406030204" pitchFamily="18" charset="0"/>
                <a:ea typeface="Arial" charset="0"/>
                <a:cs typeface="Arial" charset="0"/>
              </a:rPr>
              <a:t>4.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744EBC-9D7B-4B69-BE89-59BBF8B9D8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67160" y="1"/>
            <a:ext cx="612648" cy="6096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27373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71499" y="3560876"/>
            <a:ext cx="5373755" cy="28085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71499" y="804672"/>
            <a:ext cx="5373755" cy="2554754"/>
          </a:xfrm>
          <a:prstGeom prst="rect">
            <a:avLst/>
          </a:prstGeom>
          <a:solidFill>
            <a:srgbClr val="07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170545" y="3560876"/>
            <a:ext cx="5373755" cy="2808563"/>
          </a:xfrm>
          <a:prstGeom prst="rect">
            <a:avLst/>
          </a:prstGeom>
          <a:solidFill>
            <a:srgbClr val="07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170545" y="804672"/>
            <a:ext cx="5373755" cy="25547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973179" y="1090382"/>
            <a:ext cx="0" cy="19410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973179" y="4026318"/>
            <a:ext cx="0" cy="194109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7555832" y="1090382"/>
            <a:ext cx="0" cy="194109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7555832" y="4026318"/>
            <a:ext cx="0" cy="19410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9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 userDrawn="1"/>
        </p:nvSpPr>
        <p:spPr>
          <a:xfrm>
            <a:off x="-2032" y="4939883"/>
            <a:ext cx="12194032" cy="1918118"/>
          </a:xfrm>
          <a:prstGeom prst="rect">
            <a:avLst/>
          </a:prstGeom>
          <a:solidFill>
            <a:schemeClr val="bg1">
              <a:lumMod val="9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86C12E-12D0-4D46-8CB3-384556E333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2080" y="0"/>
            <a:ext cx="1911096" cy="19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16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77780" y="1883802"/>
            <a:ext cx="1111590" cy="1152671"/>
          </a:xfrm>
          <a:prstGeom prst="rect">
            <a:avLst/>
          </a:prstGeom>
          <a:solidFill>
            <a:srgbClr val="07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86" y="3271524"/>
            <a:ext cx="4968071" cy="279454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1985210" y="2272631"/>
            <a:ext cx="362362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6422741" y="1883802"/>
            <a:ext cx="1111590" cy="1152671"/>
          </a:xfrm>
          <a:prstGeom prst="rect">
            <a:avLst/>
          </a:prstGeom>
          <a:solidFill>
            <a:srgbClr val="07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cxnSpLocks/>
          </p:cNvCxnSpPr>
          <p:nvPr userDrawn="1"/>
        </p:nvCxnSpPr>
        <p:spPr>
          <a:xfrm>
            <a:off x="7730171" y="2272631"/>
            <a:ext cx="375788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341ED48-F353-44F3-959A-E67DD012BC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20408" y="3271524"/>
            <a:ext cx="5356335" cy="279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94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77780" y="1883802"/>
            <a:ext cx="1111590" cy="1152671"/>
          </a:xfrm>
          <a:prstGeom prst="rect">
            <a:avLst/>
          </a:prstGeom>
          <a:solidFill>
            <a:srgbClr val="07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73"/>
          <a:stretch/>
        </p:blipFill>
        <p:spPr>
          <a:xfrm>
            <a:off x="565355" y="3271524"/>
            <a:ext cx="5303520" cy="27432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1985210" y="2272631"/>
            <a:ext cx="362362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6422741" y="1883802"/>
            <a:ext cx="1111590" cy="1152671"/>
          </a:xfrm>
          <a:prstGeom prst="rect">
            <a:avLst/>
          </a:prstGeom>
          <a:solidFill>
            <a:srgbClr val="07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cxnSpLocks/>
          </p:cNvCxnSpPr>
          <p:nvPr userDrawn="1"/>
        </p:nvCxnSpPr>
        <p:spPr>
          <a:xfrm>
            <a:off x="7730171" y="2272631"/>
            <a:ext cx="375788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341ED48-F353-44F3-959A-E67DD012BC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334" b="-1"/>
          <a:stretch/>
        </p:blipFill>
        <p:spPr>
          <a:xfrm>
            <a:off x="6422741" y="2875284"/>
            <a:ext cx="530352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20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18" y="-1693"/>
            <a:ext cx="12198018" cy="686138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152691" y="1073426"/>
            <a:ext cx="9880600" cy="5057790"/>
          </a:xfrm>
          <a:prstGeom prst="rect">
            <a:avLst/>
          </a:prstGeom>
          <a:solidFill>
            <a:srgbClr val="0E7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751528" y="1127138"/>
            <a:ext cx="8744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STAYING IN TOUCH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23F8363-E064-4FA8-901E-380DDDD73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67160" y="1"/>
            <a:ext cx="612648" cy="609600"/>
          </a:xfrm>
          <a:prstGeom prst="rect">
            <a:avLst/>
          </a:prstGeom>
          <a:effectLst/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18" y="-1693"/>
            <a:ext cx="12198018" cy="686138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152691" y="1084613"/>
            <a:ext cx="9880600" cy="5057790"/>
          </a:xfrm>
          <a:prstGeom prst="rect">
            <a:avLst/>
          </a:prstGeom>
          <a:solidFill>
            <a:srgbClr val="07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534848" y="2269884"/>
            <a:ext cx="4918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QUESTIONS ?</a:t>
            </a:r>
            <a:endParaRPr lang="en-US" sz="4800" dirty="0">
              <a:solidFill>
                <a:schemeClr val="bg1"/>
              </a:solidFill>
              <a:latin typeface="+mj-lt"/>
              <a:ea typeface="Arial" charset="0"/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165506-867B-49F6-BF0F-DAF62D385A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67160" y="1"/>
            <a:ext cx="612648" cy="6096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7020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electronics&#10;&#10;Description generated with high confidence">
            <a:extLst>
              <a:ext uri="{FF2B5EF4-FFF2-40B4-BE49-F238E27FC236}">
                <a16:creationId xmlns:a16="http://schemas.microsoft.com/office/drawing/2014/main" id="{A59970B5-2F6D-47C0-9C0C-5D0410BF2B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" y="6126480"/>
            <a:ext cx="1218895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1790947"/>
            <a:ext cx="12192000" cy="50933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587688" y="2810435"/>
            <a:ext cx="3007659" cy="1290918"/>
          </a:xfrm>
          <a:prstGeom prst="rect">
            <a:avLst/>
          </a:prstGeom>
          <a:solidFill>
            <a:srgbClr val="30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8113059" y="2810435"/>
            <a:ext cx="3007659" cy="1290918"/>
          </a:xfrm>
          <a:prstGeom prst="rect">
            <a:avLst/>
          </a:prstGeom>
          <a:solidFill>
            <a:srgbClr val="30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1062317" y="4583392"/>
            <a:ext cx="3007659" cy="1290918"/>
          </a:xfrm>
          <a:prstGeom prst="rect">
            <a:avLst/>
          </a:prstGeom>
          <a:solidFill>
            <a:srgbClr val="07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4587688" y="4583392"/>
            <a:ext cx="3007659" cy="1290918"/>
          </a:xfrm>
          <a:prstGeom prst="rect">
            <a:avLst/>
          </a:prstGeom>
          <a:solidFill>
            <a:srgbClr val="07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8113059" y="4583392"/>
            <a:ext cx="3007659" cy="1290918"/>
          </a:xfrm>
          <a:prstGeom prst="rect">
            <a:avLst/>
          </a:prstGeom>
          <a:solidFill>
            <a:srgbClr val="07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4578723" y="2810435"/>
            <a:ext cx="3007659" cy="1290918"/>
          </a:xfrm>
          <a:prstGeom prst="rect">
            <a:avLst/>
          </a:prstGeom>
          <a:solidFill>
            <a:srgbClr val="07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8104094" y="2810435"/>
            <a:ext cx="3007659" cy="1290918"/>
          </a:xfrm>
          <a:prstGeom prst="rect">
            <a:avLst/>
          </a:prstGeom>
          <a:solidFill>
            <a:srgbClr val="07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E078F7-8360-3840-93FE-F084D1D81CCC}"/>
              </a:ext>
            </a:extLst>
          </p:cNvPr>
          <p:cNvSpPr/>
          <p:nvPr userDrawn="1"/>
        </p:nvSpPr>
        <p:spPr>
          <a:xfrm>
            <a:off x="1053352" y="2810435"/>
            <a:ext cx="3007659" cy="1290918"/>
          </a:xfrm>
          <a:prstGeom prst="rect">
            <a:avLst/>
          </a:prstGeom>
          <a:solidFill>
            <a:srgbClr val="07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361765"/>
            <a:ext cx="12192000" cy="349623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66799" y="2810435"/>
            <a:ext cx="3007659" cy="1290918"/>
          </a:xfrm>
          <a:prstGeom prst="rect">
            <a:avLst/>
          </a:prstGeom>
          <a:solidFill>
            <a:srgbClr val="07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92170" y="2810435"/>
            <a:ext cx="3007659" cy="1290918"/>
          </a:xfrm>
          <a:prstGeom prst="rect">
            <a:avLst/>
          </a:prstGeom>
          <a:solidFill>
            <a:srgbClr val="07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117541" y="2810435"/>
            <a:ext cx="3007659" cy="1290918"/>
          </a:xfrm>
          <a:prstGeom prst="rect">
            <a:avLst/>
          </a:prstGeom>
          <a:solidFill>
            <a:srgbClr val="07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1963270"/>
            <a:ext cx="3155576" cy="3013844"/>
          </a:xfrm>
          <a:prstGeom prst="rect">
            <a:avLst/>
          </a:prstGeom>
          <a:solidFill>
            <a:srgbClr val="07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096001" y="1963270"/>
            <a:ext cx="3155576" cy="30138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930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3361765"/>
            <a:ext cx="12192000" cy="3496235"/>
          </a:xfrm>
          <a:prstGeom prst="rect">
            <a:avLst/>
          </a:prstGeom>
          <a:solidFill>
            <a:schemeClr val="bg2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838200" y="2089482"/>
            <a:ext cx="2166729" cy="2111774"/>
          </a:xfrm>
          <a:prstGeom prst="rect">
            <a:avLst/>
          </a:prstGeom>
          <a:solidFill>
            <a:srgbClr val="07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3581400" y="2089482"/>
            <a:ext cx="2166729" cy="21117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361250" y="2089482"/>
            <a:ext cx="2166729" cy="2111774"/>
          </a:xfrm>
          <a:prstGeom prst="rect">
            <a:avLst/>
          </a:prstGeom>
          <a:solidFill>
            <a:srgbClr val="07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9141101" y="2089482"/>
            <a:ext cx="2166729" cy="21117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9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625642" y="4682"/>
            <a:ext cx="4427621" cy="1506538"/>
          </a:xfrm>
          <a:prstGeom prst="rect">
            <a:avLst/>
          </a:prstGeom>
          <a:solidFill>
            <a:srgbClr val="07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04E79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25642" y="1506539"/>
            <a:ext cx="10956758" cy="4669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1066800" y="2118434"/>
            <a:ext cx="1452525" cy="1452525"/>
          </a:xfrm>
          <a:prstGeom prst="ellipse">
            <a:avLst/>
          </a:prstGeom>
          <a:solidFill>
            <a:srgbClr val="07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04E79"/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1066800" y="4043487"/>
            <a:ext cx="1452525" cy="145252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04E79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541FCE-086D-48BD-8C1D-B13A8F79E4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67160" y="1"/>
            <a:ext cx="612648" cy="6096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24753" y="4192484"/>
            <a:ext cx="4870194" cy="5700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824753" y="2155068"/>
            <a:ext cx="4870194" cy="5700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470159" y="4192484"/>
            <a:ext cx="4870194" cy="5700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6470159" y="2155068"/>
            <a:ext cx="4870194" cy="5700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24754" y="4192484"/>
            <a:ext cx="624698" cy="570098"/>
          </a:xfrm>
          <a:prstGeom prst="rect">
            <a:avLst/>
          </a:prstGeom>
          <a:solidFill>
            <a:srgbClr val="07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24754" y="2155068"/>
            <a:ext cx="624698" cy="570098"/>
          </a:xfrm>
          <a:prstGeom prst="rect">
            <a:avLst/>
          </a:prstGeom>
          <a:solidFill>
            <a:srgbClr val="07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6470160" y="4192484"/>
            <a:ext cx="624698" cy="570098"/>
          </a:xfrm>
          <a:prstGeom prst="rect">
            <a:avLst/>
          </a:prstGeom>
          <a:solidFill>
            <a:srgbClr val="07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6470160" y="2155068"/>
            <a:ext cx="624698" cy="570098"/>
          </a:xfrm>
          <a:prstGeom prst="rect">
            <a:avLst/>
          </a:prstGeom>
          <a:solidFill>
            <a:srgbClr val="07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951202" y="2195408"/>
            <a:ext cx="5227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chemeClr val="bg1"/>
                </a:solidFill>
                <a:latin typeface="Cambria" panose="02040503050406030204" pitchFamily="18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6612414" y="2195408"/>
            <a:ext cx="5227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chemeClr val="bg1"/>
                </a:solidFill>
                <a:latin typeface="Cambria" panose="02040503050406030204" pitchFamily="18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951202" y="4239361"/>
            <a:ext cx="5227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chemeClr val="bg1"/>
                </a:solidFill>
                <a:latin typeface="Cambria" panose="02040503050406030204" pitchFamily="18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6612414" y="4239361"/>
            <a:ext cx="5227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chemeClr val="bg1"/>
                </a:solidFill>
                <a:latin typeface="Cambria" panose="02040503050406030204" pitchFamily="18" charset="0"/>
                <a:ea typeface="Arial" charset="0"/>
                <a:cs typeface="Arial" charset="0"/>
              </a:rPr>
              <a:t>4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microsoft.com/office/2007/relationships/hdphoto" Target="../media/hdphoto1.wdp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E40173-E1B4-4515-8D70-BDBB1DE5D1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 cstate="screen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67160" y="1"/>
            <a:ext cx="612648" cy="6096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51" r:id="rId3"/>
    <p:sldLayoutId id="2147483656" r:id="rId4"/>
    <p:sldLayoutId id="2147483650" r:id="rId5"/>
    <p:sldLayoutId id="2147483654" r:id="rId6"/>
    <p:sldLayoutId id="2147483672" r:id="rId7"/>
    <p:sldLayoutId id="2147483657" r:id="rId8"/>
    <p:sldLayoutId id="2147483667" r:id="rId9"/>
    <p:sldLayoutId id="2147483668" r:id="rId10"/>
    <p:sldLayoutId id="2147483675" r:id="rId11"/>
    <p:sldLayoutId id="2147483662" r:id="rId12"/>
    <p:sldLayoutId id="2147483681" r:id="rId13"/>
    <p:sldLayoutId id="2147483682" r:id="rId14"/>
    <p:sldLayoutId id="2147483683" r:id="rId15"/>
    <p:sldLayoutId id="2147483663" r:id="rId16"/>
    <p:sldLayoutId id="2147483679" r:id="rId17"/>
    <p:sldLayoutId id="2147483665" r:id="rId18"/>
    <p:sldLayoutId id="2147483666" r:id="rId19"/>
    <p:sldLayoutId id="2147483669" r:id="rId20"/>
    <p:sldLayoutId id="2147483684" r:id="rId21"/>
    <p:sldLayoutId id="2147483673" r:id="rId22"/>
    <p:sldLayoutId id="2147483680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src.nist.gov/projects/ransomware-protection-and-respons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hyperlink" Target="https://csrc.nist.gov/Projects/operational-technology-securit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nist.gov/cybersecurity/cybersecurity-privacy-stakeholder-engagement" TargetMode="External"/><Relationship Id="rId5" Type="http://schemas.openxmlformats.org/officeDocument/2006/relationships/hyperlink" Target="mailto:swsupplychain-eo@nist.gov" TargetMode="External"/><Relationship Id="rId4" Type="http://schemas.openxmlformats.org/officeDocument/2006/relationships/hyperlink" Target="https://www.nist.gov/itl/executive-order-improving-nations-cybersecurit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42109" y="2066719"/>
            <a:ext cx="10307781" cy="41563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sz="4800" b="1" dirty="0">
                <a:latin typeface="+mj-lt"/>
              </a:rPr>
              <a:t>NIST Enhancing Software Supply Chain Security</a:t>
            </a:r>
          </a:p>
          <a:p>
            <a:pPr algn="ctr">
              <a:spcBef>
                <a:spcPts val="1000"/>
              </a:spcBef>
              <a:spcAft>
                <a:spcPts val="1000"/>
              </a:spcAft>
            </a:pPr>
            <a:endParaRPr lang="en-US" sz="2800" dirty="0">
              <a:latin typeface="+mj-lt"/>
            </a:endParaRPr>
          </a:p>
          <a:p>
            <a:pPr algn="ctr">
              <a:spcAft>
                <a:spcPts val="1000"/>
              </a:spcAft>
            </a:pPr>
            <a:r>
              <a:rPr lang="en-US" sz="2800" dirty="0">
                <a:latin typeface="+mj-lt"/>
              </a:rPr>
              <a:t>Executive Order 14028, Improving the Nation’s Cybersecurity</a:t>
            </a:r>
          </a:p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sz="2800" dirty="0">
                <a:latin typeface="+mj-lt"/>
              </a:rPr>
              <a:t>NAESB June 15, 2021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3023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3">
            <a:extLst>
              <a:ext uri="{FF2B5EF4-FFF2-40B4-BE49-F238E27FC236}">
                <a16:creationId xmlns:a16="http://schemas.microsoft.com/office/drawing/2014/main" id="{E3F224EA-F600-AB48-94BA-073FC71EC907}"/>
              </a:ext>
            </a:extLst>
          </p:cNvPr>
          <p:cNvSpPr txBox="1">
            <a:spLocks/>
          </p:cNvSpPr>
          <p:nvPr/>
        </p:nvSpPr>
        <p:spPr>
          <a:xfrm>
            <a:off x="2211572" y="180125"/>
            <a:ext cx="914222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Cultivating Trust</a:t>
            </a:r>
            <a:endParaRPr lang="en-US" sz="1100" i="1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992890C-2DF6-425E-9C66-667D79B3A74E}"/>
              </a:ext>
            </a:extLst>
          </p:cNvPr>
          <p:cNvSpPr txBox="1">
            <a:spLocks/>
          </p:cNvSpPr>
          <p:nvPr/>
        </p:nvSpPr>
        <p:spPr>
          <a:xfrm>
            <a:off x="463464" y="1505688"/>
            <a:ext cx="6851737" cy="4052610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br>
              <a:rPr lang="en-US" sz="4000" dirty="0">
                <a:latin typeface="+mj-lt"/>
              </a:rPr>
            </a:br>
            <a:r>
              <a:rPr lang="en-US" sz="4000" dirty="0">
                <a:latin typeface="+mj-lt"/>
              </a:rPr>
              <a:t>We </a:t>
            </a:r>
            <a:r>
              <a:rPr lang="en-US" sz="4000" dirty="0">
                <a:solidFill>
                  <a:srgbClr val="0B517B"/>
                </a:solidFill>
                <a:latin typeface="+mj-lt"/>
                <a:cs typeface="Arial" panose="020B0604020202020204" pitchFamily="34" charset="0"/>
              </a:rPr>
              <a:t>cultivate</a:t>
            </a:r>
            <a:r>
              <a:rPr lang="en-US" sz="4000" dirty="0">
                <a:solidFill>
                  <a:srgbClr val="0B517B"/>
                </a:solidFill>
                <a:latin typeface="+mj-lt"/>
              </a:rPr>
              <a:t> </a:t>
            </a:r>
            <a:r>
              <a:rPr lang="en-US" sz="4000" dirty="0">
                <a:solidFill>
                  <a:srgbClr val="0B517B"/>
                </a:solidFill>
                <a:latin typeface="+mj-lt"/>
                <a:cs typeface="Arial" panose="020B0604020202020204" pitchFamily="34" charset="0"/>
              </a:rPr>
              <a:t>trust</a:t>
            </a:r>
            <a:r>
              <a:rPr lang="en-US" sz="4000" dirty="0">
                <a:solidFill>
                  <a:srgbClr val="0B517B"/>
                </a:solidFill>
                <a:latin typeface="+mj-lt"/>
              </a:rPr>
              <a:t> </a:t>
            </a:r>
            <a:r>
              <a:rPr lang="en-US" sz="4000" dirty="0">
                <a:latin typeface="+mj-lt"/>
              </a:rPr>
              <a:t>in technology by advancing cybersecurity and privacy </a:t>
            </a:r>
            <a:r>
              <a:rPr lang="en-US" sz="4000" dirty="0">
                <a:solidFill>
                  <a:srgbClr val="0B517B"/>
                </a:solidFill>
                <a:latin typeface="+mj-lt"/>
                <a:cs typeface="Arial" panose="020B0604020202020204" pitchFamily="34" charset="0"/>
              </a:rPr>
              <a:t>standards</a:t>
            </a:r>
            <a:r>
              <a:rPr lang="en-US" sz="4000" dirty="0">
                <a:latin typeface="+mj-lt"/>
              </a:rPr>
              <a:t>, </a:t>
            </a:r>
            <a:r>
              <a:rPr lang="en-US" sz="4000" dirty="0">
                <a:solidFill>
                  <a:srgbClr val="0B517B"/>
                </a:solidFill>
                <a:latin typeface="+mj-lt"/>
                <a:cs typeface="Arial" panose="020B0604020202020204" pitchFamily="34" charset="0"/>
              </a:rPr>
              <a:t>technology</a:t>
            </a:r>
            <a:r>
              <a:rPr lang="en-US" sz="4000" dirty="0">
                <a:latin typeface="+mj-lt"/>
              </a:rPr>
              <a:t>, and </a:t>
            </a:r>
            <a:r>
              <a:rPr lang="en-US" sz="4000" dirty="0">
                <a:solidFill>
                  <a:srgbClr val="0B517B"/>
                </a:solidFill>
                <a:latin typeface="+mj-lt"/>
                <a:cs typeface="Arial" panose="020B0604020202020204" pitchFamily="34" charset="0"/>
              </a:rPr>
              <a:t>measurement science</a:t>
            </a:r>
            <a:r>
              <a:rPr lang="en-US" sz="4000" dirty="0">
                <a:latin typeface="+mj-lt"/>
              </a:rPr>
              <a:t>.</a:t>
            </a:r>
          </a:p>
          <a:p>
            <a:pPr marL="0" indent="0" algn="ctr">
              <a:buNone/>
            </a:pPr>
            <a:endParaRPr lang="en-US" sz="4000" dirty="0">
              <a:latin typeface="+mj-lt"/>
            </a:endParaRPr>
          </a:p>
          <a:p>
            <a:pPr marL="0" indent="0" algn="ctr">
              <a:buNone/>
            </a:pPr>
            <a:endParaRPr lang="en-US" sz="4000" dirty="0"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DFDE83-8FEE-4D31-A035-3393DD48CB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4609" y="1299701"/>
            <a:ext cx="3907374" cy="4258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192F40-E083-4000-984F-8EDE02C67027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31890" y="4249083"/>
            <a:ext cx="623509" cy="26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34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 descr="Placeholder Timeline&#10;">
            <a:extLst>
              <a:ext uri="{FF2B5EF4-FFF2-40B4-BE49-F238E27FC236}">
                <a16:creationId xmlns:a16="http://schemas.microsoft.com/office/drawing/2014/main" id="{DDFF3579-EF15-47B2-B0C7-C035D9558C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0188102"/>
              </p:ext>
            </p:extLst>
          </p:nvPr>
        </p:nvGraphicFramePr>
        <p:xfrm>
          <a:off x="559522" y="690031"/>
          <a:ext cx="10939605" cy="5381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3">
            <a:extLst>
              <a:ext uri="{FF2B5EF4-FFF2-40B4-BE49-F238E27FC236}">
                <a16:creationId xmlns:a16="http://schemas.microsoft.com/office/drawing/2014/main" id="{A29CAF08-4B9D-0B43-BA83-CB0EAF50535A}"/>
              </a:ext>
            </a:extLst>
          </p:cNvPr>
          <p:cNvSpPr txBox="1">
            <a:spLocks/>
          </p:cNvSpPr>
          <p:nvPr/>
        </p:nvSpPr>
        <p:spPr>
          <a:xfrm>
            <a:off x="2211572" y="180125"/>
            <a:ext cx="914222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EO Section 4 Tasks and Timelines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40722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3">
            <a:extLst>
              <a:ext uri="{FF2B5EF4-FFF2-40B4-BE49-F238E27FC236}">
                <a16:creationId xmlns:a16="http://schemas.microsoft.com/office/drawing/2014/main" id="{E3F224EA-F600-AB48-94BA-073FC71EC907}"/>
              </a:ext>
            </a:extLst>
          </p:cNvPr>
          <p:cNvSpPr txBox="1">
            <a:spLocks/>
          </p:cNvSpPr>
          <p:nvPr/>
        </p:nvSpPr>
        <p:spPr>
          <a:xfrm>
            <a:off x="463464" y="180125"/>
            <a:ext cx="1089033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Additional Resources of Current Interest</a:t>
            </a:r>
            <a:endParaRPr lang="en-US" sz="1100" i="1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992890C-2DF6-425E-9C66-667D79B3A74E}"/>
              </a:ext>
            </a:extLst>
          </p:cNvPr>
          <p:cNvSpPr txBox="1">
            <a:spLocks/>
          </p:cNvSpPr>
          <p:nvPr/>
        </p:nvSpPr>
        <p:spPr>
          <a:xfrm>
            <a:off x="463464" y="1505688"/>
            <a:ext cx="8636172" cy="4052610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j-lt"/>
              </a:rPr>
              <a:t> </a:t>
            </a:r>
            <a:r>
              <a:rPr lang="en-US" dirty="0">
                <a:latin typeface="+mj-lt"/>
              </a:rPr>
              <a:t>Ransomware Protection and Response</a:t>
            </a:r>
          </a:p>
          <a:p>
            <a:pPr marL="0" indent="0">
              <a:buNone/>
            </a:pPr>
            <a:r>
              <a:rPr lang="en-US" dirty="0">
                <a:latin typeface="+mj-lt"/>
                <a:hlinkClick r:id="rId3"/>
              </a:rPr>
              <a:t>https://csrc.nist.gov/projects/ransomware-protection-and-response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 Operational Technology Security</a:t>
            </a:r>
          </a:p>
          <a:p>
            <a:pPr marL="0" indent="0">
              <a:buNone/>
            </a:pPr>
            <a:r>
              <a:rPr lang="en-US" dirty="0">
                <a:latin typeface="+mj-lt"/>
                <a:hlinkClick r:id="rId4"/>
              </a:rPr>
              <a:t>https://csrc.nist.gov/Projects/operational-technology-security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sz="4000" dirty="0">
                <a:latin typeface="+mj-lt"/>
              </a:rPr>
              <a:t> 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4EED5EF-0BBB-7947-A545-F350742897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9636" y="822198"/>
            <a:ext cx="2628900" cy="593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13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F8CC5E4-F2DF-8940-8365-A2B35D1E8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909" y="1014957"/>
            <a:ext cx="5466884" cy="40318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510477-904A-2B4C-91B9-A0D69A8A22E2}"/>
              </a:ext>
            </a:extLst>
          </p:cNvPr>
          <p:cNvSpPr txBox="1"/>
          <p:nvPr/>
        </p:nvSpPr>
        <p:spPr>
          <a:xfrm>
            <a:off x="7491047" y="4631315"/>
            <a:ext cx="20297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Credit: Shutterstock/</a:t>
            </a:r>
            <a:r>
              <a:rPr lang="en-US" sz="1100" dirty="0" err="1">
                <a:solidFill>
                  <a:schemeClr val="bg1">
                    <a:lumMod val="75000"/>
                  </a:schemeClr>
                </a:solidFill>
                <a:latin typeface="+mj-lt"/>
              </a:rPr>
              <a:t>Nazarkru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8BABA9-B8D6-5040-99B6-FF71EB26F4C3}"/>
              </a:ext>
            </a:extLst>
          </p:cNvPr>
          <p:cNvSpPr txBox="1"/>
          <p:nvPr/>
        </p:nvSpPr>
        <p:spPr>
          <a:xfrm>
            <a:off x="518746" y="1876708"/>
            <a:ext cx="69723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Get the latest updates and track progress at </a:t>
            </a:r>
            <a:r>
              <a:rPr lang="en-US" sz="2400" dirty="0">
                <a:hlinkClick r:id="rId4"/>
              </a:rPr>
              <a:t>https://www.nist.gov/itl/executive-order-improving-nations-cybersecurity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Send input and questions to </a:t>
            </a:r>
            <a:r>
              <a:rPr lang="en-US" sz="2400" dirty="0">
                <a:hlinkClick r:id="rId5"/>
              </a:rPr>
              <a:t>swsupplychain-eo@nist.gov</a:t>
            </a:r>
            <a:endParaRPr lang="en-US" sz="2400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6F673B9-F1CE-9944-8348-DA8F8ECFA60E}"/>
              </a:ext>
            </a:extLst>
          </p:cNvPr>
          <p:cNvSpPr txBox="1">
            <a:spLocks/>
          </p:cNvSpPr>
          <p:nvPr/>
        </p:nvSpPr>
        <p:spPr>
          <a:xfrm>
            <a:off x="2211572" y="180125"/>
            <a:ext cx="914222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Engage with us!</a:t>
            </a:r>
            <a:endParaRPr lang="en-US" sz="11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491525-9C02-4541-B8A6-F2FA07A41360}"/>
              </a:ext>
            </a:extLst>
          </p:cNvPr>
          <p:cNvSpPr txBox="1"/>
          <p:nvPr/>
        </p:nvSpPr>
        <p:spPr>
          <a:xfrm>
            <a:off x="170122" y="5242236"/>
            <a:ext cx="10738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 more opportunities to engage with NIST on Cybersecurity and Privacy, please visit </a:t>
            </a:r>
          </a:p>
          <a:p>
            <a:pPr algn="ctr"/>
            <a:r>
              <a:rPr lang="en-US" dirty="0">
                <a:hlinkClick r:id="rId6"/>
              </a:rPr>
              <a:t>https://www.nist.gov/cybersecurity/cybersecurity-privacy-stakeholder-engagement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469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B517B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D PowerPoint Template DRAFT" id="{7AABC728-7246-4144-9335-36FA4BBEF1B6}" vid="{3BFFB42D-61DB-4BFA-BCEB-6E70CD9E89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884782EBE0AC40B79C4ABBCC18EF29" ma:contentTypeVersion="5" ma:contentTypeDescription="Create a new document." ma:contentTypeScope="" ma:versionID="f900ea23fd44dd800ee16a114301d1f5">
  <xsd:schema xmlns:xsd="http://www.w3.org/2001/XMLSchema" xmlns:xs="http://www.w3.org/2001/XMLSchema" xmlns:p="http://schemas.microsoft.com/office/2006/metadata/properties" xmlns:ns2="0a005485-acef-47eb-9797-706c3edc0723" targetNamespace="http://schemas.microsoft.com/office/2006/metadata/properties" ma:root="true" ma:fieldsID="cfd6986052abc2f12661a7582eddd758" ns2:_="">
    <xsd:import namespace="0a005485-acef-47eb-9797-706c3edc07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005485-acef-47eb-9797-706c3edc07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A9EE54-AB2E-438A-9391-83236BF0D4A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0a005485-acef-47eb-9797-706c3edc072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5CEF5D8-BE80-4CDC-828D-18508E773F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2D1E57-BE01-45A3-805A-71862529CE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005485-acef-47eb-9797-706c3edc07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ACD PowerPoint Template DRAFT</Template>
  <TotalTime>17626</TotalTime>
  <Words>325</Words>
  <Application>Microsoft Macintosh PowerPoint</Application>
  <PresentationFormat>Widescreen</PresentationFormat>
  <Paragraphs>52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Rigopoulos, Kristina G. (Fed)</dc:creator>
  <cp:keywords/>
  <dc:description/>
  <cp:lastModifiedBy>Stine, Kevin M. (Fed)</cp:lastModifiedBy>
  <cp:revision>368</cp:revision>
  <cp:lastPrinted>2021-01-15T01:51:30Z</cp:lastPrinted>
  <dcterms:created xsi:type="dcterms:W3CDTF">2018-08-01T13:56:07Z</dcterms:created>
  <dcterms:modified xsi:type="dcterms:W3CDTF">2021-06-11T16:39:29Z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0x010100B5884782EBE0AC40B79C4ABBCC18EF29</vt:lpwstr>
  </property>
</Properties>
</file>